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7" r:id="rId3"/>
    <p:sldId id="257" r:id="rId4"/>
    <p:sldId id="261" r:id="rId5"/>
    <p:sldId id="262" r:id="rId6"/>
    <p:sldId id="263" r:id="rId7"/>
    <p:sldId id="264" r:id="rId8"/>
    <p:sldId id="265" r:id="rId9"/>
  </p:sldIdLst>
  <p:sldSz cx="9144000" cy="5715000" type="screen16x1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9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216" y="-90"/>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BF712-6216-A542-964F-4CDC272380DB}" type="datetimeFigureOut">
              <a:rPr lang="es-ES" smtClean="0"/>
              <a:pPr/>
              <a:t>31/03/2014</a:t>
            </a:fld>
            <a:endParaRPr lang="es-ES"/>
          </a:p>
        </p:txBody>
      </p:sp>
      <p:sp>
        <p:nvSpPr>
          <p:cNvPr id="4" name="Marcador de imagen d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CE1B1-E05E-1744-AF2F-E777E53CCAB4}" type="slidenum">
              <a:rPr lang="es-ES" smtClean="0"/>
              <a:pPr/>
              <a:t>‹Nº›</a:t>
            </a:fld>
            <a:endParaRPr lang="es-ES"/>
          </a:p>
        </p:txBody>
      </p:sp>
    </p:spTree>
    <p:extLst>
      <p:ext uri="{BB962C8B-B14F-4D97-AF65-F5344CB8AC3E}">
        <p14:creationId xmlns="" xmlns:p14="http://schemas.microsoft.com/office/powerpoint/2010/main" val="4366654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60271-D2EF-4F05-8156-BD32B902ADCA}" type="slidenum">
              <a:rPr lang="en-US" smtClean="0"/>
              <a:pPr/>
              <a:t>3</a:t>
            </a:fld>
            <a:endParaRPr lang="en-US"/>
          </a:p>
        </p:txBody>
      </p:sp>
    </p:spTree>
    <p:extLst>
      <p:ext uri="{BB962C8B-B14F-4D97-AF65-F5344CB8AC3E}">
        <p14:creationId xmlns="" xmlns:p14="http://schemas.microsoft.com/office/powerpoint/2010/main" val="132219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1BE972D3-2822-49F5-BB7A-261189D8ACD5}" type="datetime1">
              <a:rPr lang="en-US" smtClean="0">
                <a:solidFill>
                  <a:prstClr val="black"/>
                </a:solidFill>
              </a:rPr>
              <a:pPr/>
              <a:t>3/31/2014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a:xfrm>
            <a:off x="0" y="8685212"/>
            <a:ext cx="5795010" cy="366191"/>
          </a:xfrm>
          <a:prstGeom prst="rect">
            <a:avLst/>
          </a:prstGeom>
        </p:spPr>
        <p:txBody>
          <a:bodyPr/>
          <a:lstStyle/>
          <a:p>
            <a:pPr marL="236166" defTabSz="931416"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66" defTabSz="931416"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 xmlns:p14="http://schemas.microsoft.com/office/powerpoint/2010/main" val="31461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 xmlns:p14="http://schemas.microsoft.com/office/powerpoint/2010/main" val="124284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5325"/>
            <a:ext cx="5481638" cy="3425825"/>
          </a:xfrm>
        </p:spPr>
      </p:sp>
      <p:sp>
        <p:nvSpPr>
          <p:cNvPr id="3" name="Notes Placeholder 2"/>
          <p:cNvSpPr>
            <a:spLocks noGrp="1"/>
          </p:cNvSpPr>
          <p:nvPr>
            <p:ph type="body" idx="1"/>
          </p:nvPr>
        </p:nvSpPr>
        <p:spPr/>
        <p:txBody>
          <a:bodyPr/>
          <a:lstStyle/>
          <a:p>
            <a:pPr defTabSz="457175">
              <a:defRPr/>
            </a:pPr>
            <a:r>
              <a:rPr lang="en-US" dirty="0" smtClean="0"/>
              <a:t>The new </a:t>
            </a:r>
            <a:r>
              <a:rPr lang="en-US" b="1" dirty="0" smtClean="0"/>
              <a:t>PDF Reflow</a:t>
            </a:r>
            <a:r>
              <a:rPr lang="en-US" b="1" baseline="0" dirty="0" smtClean="0"/>
              <a:t> </a:t>
            </a:r>
            <a:r>
              <a:rPr lang="en-US" baseline="0" dirty="0" smtClean="0"/>
              <a:t>feature in Word allows you to open a PDF file directly from Word. </a:t>
            </a:r>
            <a:r>
              <a:rPr lang="en-US" dirty="0"/>
              <a:t>Word now makes PDF content act like familiar Word documents. Use content from PDFs easily and make it look great.  </a:t>
            </a:r>
          </a:p>
        </p:txBody>
      </p:sp>
      <p:sp>
        <p:nvSpPr>
          <p:cNvPr id="4" name="Date Placeholder 3"/>
          <p:cNvSpPr>
            <a:spLocks noGrp="1"/>
          </p:cNvSpPr>
          <p:nvPr>
            <p:ph type="dt" idx="10"/>
          </p:nvPr>
        </p:nvSpPr>
        <p:spPr>
          <a:xfrm>
            <a:off x="3970938" y="0"/>
            <a:ext cx="3037840" cy="464820"/>
          </a:xfrm>
          <a:prstGeom prst="rect">
            <a:avLst/>
          </a:prstGeom>
        </p:spPr>
        <p:txBody>
          <a:bodyPr lIns="91435" tIns="45718" rIns="91435" bIns="45718"/>
          <a:lstStyle/>
          <a:p>
            <a:fld id="{89281CED-C91A-4C2B-9A00-8EE3CF40A81C}" type="datetime1">
              <a:rPr lang="en-US" smtClean="0">
                <a:solidFill>
                  <a:prstClr val="black"/>
                </a:solidFill>
              </a:rPr>
              <a:pPr/>
              <a:t>3/31/2014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6" name="Header Placeholder 5"/>
          <p:cNvSpPr>
            <a:spLocks noGrp="1"/>
          </p:cNvSpPr>
          <p:nvPr>
            <p:ph type="hdr" sz="quarter" idx="12"/>
          </p:nvPr>
        </p:nvSpPr>
        <p:spPr>
          <a:xfrm>
            <a:off x="0" y="0"/>
            <a:ext cx="3037840" cy="464820"/>
          </a:xfrm>
          <a:prstGeom prst="rect">
            <a:avLst/>
          </a:prstGeom>
        </p:spPr>
        <p:txBody>
          <a:bodyPr lIns="91435" tIns="45718" rIns="91435" bIns="45718"/>
          <a:lstStyle/>
          <a:p>
            <a:r>
              <a:rPr lang="en-US" dirty="0"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a:xfrm>
            <a:off x="0" y="8829966"/>
            <a:ext cx="5923788" cy="372294"/>
          </a:xfrm>
          <a:prstGeom prst="rect">
            <a:avLst/>
          </a:prstGeom>
        </p:spPr>
        <p:txBody>
          <a:bodyPr lIns="91435" tIns="45718" rIns="91435" bIns="45718"/>
          <a:lstStyle/>
          <a:p>
            <a:pPr marL="236166" defTabSz="931416" eaLnBrk="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66" defTabSz="931416" eaLnBrk="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 xmlns:p14="http://schemas.microsoft.com/office/powerpoint/2010/main" val="129172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5325"/>
            <a:ext cx="5481638" cy="3425825"/>
          </a:xfrm>
        </p:spPr>
      </p:sp>
      <p:sp>
        <p:nvSpPr>
          <p:cNvPr id="3" name="Notes Placeholder 2"/>
          <p:cNvSpPr>
            <a:spLocks noGrp="1"/>
          </p:cNvSpPr>
          <p:nvPr>
            <p:ph type="body" idx="1"/>
          </p:nvPr>
        </p:nvSpPr>
        <p:spPr/>
        <p:txBody>
          <a:bodyPr/>
          <a:lstStyle/>
          <a:p>
            <a:pPr defTabSz="457175">
              <a:defRPr/>
            </a:pPr>
            <a:r>
              <a:rPr lang="en-US" dirty="0" smtClean="0"/>
              <a:t>The new </a:t>
            </a:r>
            <a:r>
              <a:rPr lang="en-US" b="1" dirty="0" smtClean="0"/>
              <a:t>PDF Reflow</a:t>
            </a:r>
            <a:r>
              <a:rPr lang="en-US" b="1" baseline="0" dirty="0" smtClean="0"/>
              <a:t> </a:t>
            </a:r>
            <a:r>
              <a:rPr lang="en-US" baseline="0" dirty="0" smtClean="0"/>
              <a:t>feature in Word allows you to open a PDF file directly from Word. </a:t>
            </a:r>
            <a:r>
              <a:rPr lang="en-US" dirty="0"/>
              <a:t>Word now makes PDF content act like familiar Word documents. Use content from PDFs easily and make it look great.  </a:t>
            </a:r>
          </a:p>
        </p:txBody>
      </p:sp>
      <p:sp>
        <p:nvSpPr>
          <p:cNvPr id="4" name="Date Placeholder 3"/>
          <p:cNvSpPr>
            <a:spLocks noGrp="1"/>
          </p:cNvSpPr>
          <p:nvPr>
            <p:ph type="dt" idx="10"/>
          </p:nvPr>
        </p:nvSpPr>
        <p:spPr>
          <a:xfrm>
            <a:off x="3970938" y="0"/>
            <a:ext cx="3037840" cy="464820"/>
          </a:xfrm>
          <a:prstGeom prst="rect">
            <a:avLst/>
          </a:prstGeom>
        </p:spPr>
        <p:txBody>
          <a:bodyPr lIns="91435" tIns="45718" rIns="91435" bIns="45718"/>
          <a:lstStyle/>
          <a:p>
            <a:fld id="{89281CED-C91A-4C2B-9A00-8EE3CF40A81C}" type="datetime1">
              <a:rPr lang="en-US" smtClean="0">
                <a:solidFill>
                  <a:prstClr val="black"/>
                </a:solidFill>
              </a:rPr>
              <a:pPr/>
              <a:t>3/31/2014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6" name="Header Placeholder 5"/>
          <p:cNvSpPr>
            <a:spLocks noGrp="1"/>
          </p:cNvSpPr>
          <p:nvPr>
            <p:ph type="hdr" sz="quarter" idx="12"/>
          </p:nvPr>
        </p:nvSpPr>
        <p:spPr>
          <a:xfrm>
            <a:off x="0" y="0"/>
            <a:ext cx="3037840" cy="464820"/>
          </a:xfrm>
          <a:prstGeom prst="rect">
            <a:avLst/>
          </a:prstGeom>
        </p:spPr>
        <p:txBody>
          <a:bodyPr lIns="91435" tIns="45718" rIns="91435" bIns="45718"/>
          <a:lstStyle/>
          <a:p>
            <a:r>
              <a:rPr lang="en-US" dirty="0"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a:xfrm>
            <a:off x="0" y="8829966"/>
            <a:ext cx="5923788" cy="372294"/>
          </a:xfrm>
          <a:prstGeom prst="rect">
            <a:avLst/>
          </a:prstGeom>
        </p:spPr>
        <p:txBody>
          <a:bodyPr lIns="91435" tIns="45718" rIns="91435" bIns="45718"/>
          <a:lstStyle/>
          <a:p>
            <a:pPr marL="236166" defTabSz="931416" eaLnBrk="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66" defTabSz="931416" eaLnBrk="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 xmlns:p14="http://schemas.microsoft.com/office/powerpoint/2010/main" val="107400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5325"/>
            <a:ext cx="5481638" cy="3425825"/>
          </a:xfrm>
        </p:spPr>
      </p:sp>
      <p:sp>
        <p:nvSpPr>
          <p:cNvPr id="3" name="Notes Placeholder 2"/>
          <p:cNvSpPr>
            <a:spLocks noGrp="1"/>
          </p:cNvSpPr>
          <p:nvPr>
            <p:ph type="body" idx="1"/>
          </p:nvPr>
        </p:nvSpPr>
        <p:spPr/>
        <p:txBody>
          <a:bodyPr/>
          <a:lstStyle/>
          <a:p>
            <a:pPr defTabSz="457175">
              <a:defRPr/>
            </a:pPr>
            <a:r>
              <a:rPr lang="en-US" dirty="0" smtClean="0"/>
              <a:t>The new </a:t>
            </a:r>
            <a:r>
              <a:rPr lang="en-US" b="1" dirty="0" smtClean="0"/>
              <a:t>PDF Reflow</a:t>
            </a:r>
            <a:r>
              <a:rPr lang="en-US" b="1" baseline="0" dirty="0" smtClean="0"/>
              <a:t> </a:t>
            </a:r>
            <a:r>
              <a:rPr lang="en-US" baseline="0" dirty="0" smtClean="0"/>
              <a:t>feature in Word allows you to open a PDF file directly from Word. </a:t>
            </a:r>
            <a:r>
              <a:rPr lang="en-US" dirty="0"/>
              <a:t>Word now makes PDF content act like familiar Word documents. Use content from PDFs easily and make it look great.  </a:t>
            </a:r>
          </a:p>
        </p:txBody>
      </p:sp>
      <p:sp>
        <p:nvSpPr>
          <p:cNvPr id="4" name="Date Placeholder 3"/>
          <p:cNvSpPr>
            <a:spLocks noGrp="1"/>
          </p:cNvSpPr>
          <p:nvPr>
            <p:ph type="dt" idx="10"/>
          </p:nvPr>
        </p:nvSpPr>
        <p:spPr>
          <a:xfrm>
            <a:off x="3970938" y="0"/>
            <a:ext cx="3037840" cy="464820"/>
          </a:xfrm>
          <a:prstGeom prst="rect">
            <a:avLst/>
          </a:prstGeom>
        </p:spPr>
        <p:txBody>
          <a:bodyPr lIns="91435" tIns="45718" rIns="91435" bIns="45718"/>
          <a:lstStyle/>
          <a:p>
            <a:fld id="{89281CED-C91A-4C2B-9A00-8EE3CF40A81C}" type="datetime1">
              <a:rPr lang="en-US" smtClean="0">
                <a:solidFill>
                  <a:prstClr val="black"/>
                </a:solidFill>
              </a:rPr>
              <a:pPr/>
              <a:t>3/31/2014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6" name="Header Placeholder 5"/>
          <p:cNvSpPr>
            <a:spLocks noGrp="1"/>
          </p:cNvSpPr>
          <p:nvPr>
            <p:ph type="hdr" sz="quarter" idx="12"/>
          </p:nvPr>
        </p:nvSpPr>
        <p:spPr>
          <a:xfrm>
            <a:off x="0" y="0"/>
            <a:ext cx="3037840" cy="464820"/>
          </a:xfrm>
          <a:prstGeom prst="rect">
            <a:avLst/>
          </a:prstGeom>
        </p:spPr>
        <p:txBody>
          <a:bodyPr lIns="91435" tIns="45718" rIns="91435" bIns="45718"/>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a:xfrm>
            <a:off x="0" y="8829966"/>
            <a:ext cx="5923788" cy="372294"/>
          </a:xfrm>
          <a:prstGeom prst="rect">
            <a:avLst/>
          </a:prstGeom>
        </p:spPr>
        <p:txBody>
          <a:bodyPr lIns="91435" tIns="45718" rIns="91435" bIns="45718"/>
          <a:lstStyle/>
          <a:p>
            <a:pPr marL="236166" defTabSz="931416" eaLnBrk="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66" defTabSz="931416" eaLnBrk="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 xmlns:p14="http://schemas.microsoft.com/office/powerpoint/2010/main" val="424755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5355"/>
            <a:ext cx="7772400" cy="1225021"/>
          </a:xfrm>
        </p:spPr>
        <p:txBody>
          <a:bodyPr/>
          <a:lstStyle/>
          <a:p>
            <a:r>
              <a:rPr lang="en-US" smtClean="0"/>
              <a:t>Clic para editar título</a:t>
            </a:r>
            <a:endParaRPr lang="es-ES"/>
          </a:p>
        </p:txBody>
      </p:sp>
      <p:sp>
        <p:nvSpPr>
          <p:cNvPr id="3" name="Subtítu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B3AD0BB-94E8-B846-A977-E5E6B4324309}" type="datetimeFigureOut">
              <a:rPr lang="es-ES" smtClean="0"/>
              <a:pPr/>
              <a:t>31/03/2014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988613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AB3AD0BB-94E8-B846-A977-E5E6B4324309}" type="datetimeFigureOut">
              <a:rPr lang="es-ES" smtClean="0"/>
              <a:pPr/>
              <a:t>31/03/2014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3548478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866"/>
            <a:ext cx="2057400" cy="4876271"/>
          </a:xfrm>
        </p:spPr>
        <p:txBody>
          <a:bodyPr vert="eaVert"/>
          <a:lstStyle/>
          <a:p>
            <a:r>
              <a:rPr lang="en-US" smtClean="0"/>
              <a:t>Clic para editar título</a:t>
            </a:r>
            <a:endParaRPr lang="es-ES"/>
          </a:p>
        </p:txBody>
      </p:sp>
      <p:sp>
        <p:nvSpPr>
          <p:cNvPr id="3" name="Marcador de texto vertical 2"/>
          <p:cNvSpPr>
            <a:spLocks noGrp="1"/>
          </p:cNvSpPr>
          <p:nvPr>
            <p:ph type="body" orient="vert" idx="1"/>
          </p:nvPr>
        </p:nvSpPr>
        <p:spPr>
          <a:xfrm>
            <a:off x="457200" y="228866"/>
            <a:ext cx="6019800" cy="4876271"/>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AB3AD0BB-94E8-B846-A977-E5E6B4324309}" type="datetimeFigureOut">
              <a:rPr lang="es-ES" smtClean="0"/>
              <a:pPr/>
              <a:t>31/03/2014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3587175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104636"/>
            <a:ext cx="8363938" cy="164660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7" name="Slide Number Placeholder 9"/>
          <p:cNvSpPr>
            <a:spLocks noGrp="1"/>
          </p:cNvSpPr>
          <p:nvPr>
            <p:ph type="sldNum" sz="quarter" idx="4"/>
          </p:nvPr>
        </p:nvSpPr>
        <p:spPr>
          <a:xfrm>
            <a:off x="390627" y="5379720"/>
            <a:ext cx="420624" cy="182880"/>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fontAlgn="auto" hangingPunct="1">
              <a:lnSpc>
                <a:spcPct val="100000"/>
              </a:lnSpc>
              <a:spcBef>
                <a:spcPts val="0"/>
              </a:spcBef>
              <a:spcAft>
                <a:spcPts val="0"/>
              </a:spcAft>
              <a:buClrTx/>
              <a:buSzTx/>
              <a:buFontTx/>
              <a:buNone/>
            </a:pPr>
            <a:fld id="{727B4C2D-45E2-4621-8491-2995EB46A674}" type="slidenum">
              <a:rPr lang="en-US" smtClean="0">
                <a:gradFill>
                  <a:gsLst>
                    <a:gs pos="100000">
                      <a:srgbClr val="797A7D"/>
                    </a:gs>
                    <a:gs pos="0">
                      <a:srgbClr val="797A7D"/>
                    </a:gs>
                  </a:gsLst>
                  <a:lin ang="5400000" scaled="0"/>
                </a:gradFill>
                <a:latin typeface="Segoe UI"/>
                <a:ea typeface="+mn-ea"/>
              </a:rPr>
              <a:pPr defTabSz="914363" fontAlgn="auto" hangingPunct="1">
                <a:lnSpc>
                  <a:spcPct val="100000"/>
                </a:lnSpc>
                <a:spcBef>
                  <a:spcPts val="0"/>
                </a:spcBef>
                <a:spcAft>
                  <a:spcPts val="0"/>
                </a:spcAft>
                <a:buClrTx/>
                <a:buSzTx/>
                <a:buFontTx/>
                <a:buNone/>
              </a:pPr>
              <a:t>‹Nº›</a:t>
            </a:fld>
            <a:endParaRPr lang="en-US" dirty="0">
              <a:gradFill>
                <a:gsLst>
                  <a:gs pos="100000">
                    <a:srgbClr val="797A7D"/>
                  </a:gs>
                  <a:gs pos="0">
                    <a:srgbClr val="797A7D"/>
                  </a:gs>
                </a:gsLst>
                <a:lin ang="5400000" scaled="0"/>
              </a:gradFill>
              <a:latin typeface="Segoe UI"/>
              <a:ea typeface="+mn-ea"/>
            </a:endParaRPr>
          </a:p>
        </p:txBody>
      </p:sp>
    </p:spTree>
    <p:extLst>
      <p:ext uri="{BB962C8B-B14F-4D97-AF65-F5344CB8AC3E}">
        <p14:creationId xmlns="" xmlns:p14="http://schemas.microsoft.com/office/powerpoint/2010/main" val="180314795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4666084" cy="5715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hangingPunct="1">
              <a:lnSpc>
                <a:spcPct val="100000"/>
              </a:lnSpc>
              <a:buClrTx/>
              <a:buSzTx/>
              <a:buFontTx/>
              <a:buNone/>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8" y="1206501"/>
            <a:ext cx="4076211" cy="982036"/>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390628" y="2279155"/>
            <a:ext cx="4084187" cy="507832"/>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637187" y="5017619"/>
            <a:ext cx="1322796" cy="678180"/>
          </a:xfrm>
          <a:prstGeom prst="rect">
            <a:avLst/>
          </a:prstGeom>
        </p:spPr>
      </p:pic>
    </p:spTree>
    <p:extLst>
      <p:ext uri="{BB962C8B-B14F-4D97-AF65-F5344CB8AC3E}">
        <p14:creationId xmlns="" xmlns:p14="http://schemas.microsoft.com/office/powerpoint/2010/main" val="40560298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190502"/>
            <a:ext cx="8363938" cy="623248"/>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104636"/>
            <a:ext cx="8363938" cy="1703030"/>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4"/>
          </p:nvPr>
        </p:nvSpPr>
        <p:spPr>
          <a:xfrm>
            <a:off x="390627" y="5379720"/>
            <a:ext cx="420624" cy="182880"/>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fontAlgn="auto" hangingPunct="1">
              <a:lnSpc>
                <a:spcPct val="100000"/>
              </a:lnSpc>
              <a:spcBef>
                <a:spcPts val="0"/>
              </a:spcBef>
              <a:spcAft>
                <a:spcPts val="0"/>
              </a:spcAft>
              <a:buClrTx/>
              <a:buSzTx/>
              <a:buFontTx/>
              <a:buNone/>
            </a:pPr>
            <a:fld id="{727B4C2D-45E2-4621-8491-2995EB46A674}" type="slidenum">
              <a:rPr lang="en-US" smtClean="0">
                <a:gradFill>
                  <a:gsLst>
                    <a:gs pos="100000">
                      <a:srgbClr val="797A7D"/>
                    </a:gs>
                    <a:gs pos="0">
                      <a:srgbClr val="797A7D"/>
                    </a:gs>
                  </a:gsLst>
                  <a:lin ang="5400000" scaled="0"/>
                </a:gradFill>
                <a:latin typeface="Segoe UI"/>
                <a:ea typeface="+mn-ea"/>
              </a:rPr>
              <a:pPr defTabSz="914363" fontAlgn="auto" hangingPunct="1">
                <a:lnSpc>
                  <a:spcPct val="100000"/>
                </a:lnSpc>
                <a:spcBef>
                  <a:spcPts val="0"/>
                </a:spcBef>
                <a:spcAft>
                  <a:spcPts val="0"/>
                </a:spcAft>
                <a:buClrTx/>
                <a:buSzTx/>
                <a:buFontTx/>
                <a:buNone/>
              </a:pPr>
              <a:t>‹Nº›</a:t>
            </a:fld>
            <a:endParaRPr lang="en-US" dirty="0">
              <a:gradFill>
                <a:gsLst>
                  <a:gs pos="100000">
                    <a:srgbClr val="797A7D"/>
                  </a:gs>
                  <a:gs pos="0">
                    <a:srgbClr val="797A7D"/>
                  </a:gs>
                </a:gsLst>
                <a:lin ang="5400000" scaled="0"/>
              </a:gradFill>
              <a:latin typeface="Segoe UI"/>
              <a:ea typeface="+mn-ea"/>
            </a:endParaRPr>
          </a:p>
        </p:txBody>
      </p:sp>
    </p:spTree>
    <p:extLst>
      <p:ext uri="{BB962C8B-B14F-4D97-AF65-F5344CB8AC3E}">
        <p14:creationId xmlns="" xmlns:p14="http://schemas.microsoft.com/office/powerpoint/2010/main" val="379825098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AB3AD0BB-94E8-B846-A977-E5E6B4324309}" type="datetimeFigureOut">
              <a:rPr lang="es-ES" smtClean="0"/>
              <a:pPr/>
              <a:t>31/03/2014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218351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2418"/>
            <a:ext cx="7772400" cy="1135062"/>
          </a:xfrm>
        </p:spPr>
        <p:txBody>
          <a:bodyPr anchor="t"/>
          <a:lstStyle>
            <a:lvl1pPr algn="l">
              <a:defRPr sz="4000" b="1" cap="all"/>
            </a:lvl1pPr>
          </a:lstStyle>
          <a:p>
            <a:r>
              <a:rPr lang="en-US" smtClean="0"/>
              <a:t>Clic para editar título</a:t>
            </a:r>
            <a:endParaRPr lang="es-ES"/>
          </a:p>
        </p:txBody>
      </p:sp>
      <p:sp>
        <p:nvSpPr>
          <p:cNvPr id="3" name="Marcador de tex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Marcador de fecha 3"/>
          <p:cNvSpPr>
            <a:spLocks noGrp="1"/>
          </p:cNvSpPr>
          <p:nvPr>
            <p:ph type="dt" sz="half" idx="10"/>
          </p:nvPr>
        </p:nvSpPr>
        <p:spPr/>
        <p:txBody>
          <a:bodyPr/>
          <a:lstStyle/>
          <a:p>
            <a:fld id="{AB3AD0BB-94E8-B846-A977-E5E6B4324309}" type="datetimeFigureOut">
              <a:rPr lang="es-ES" smtClean="0"/>
              <a:pPr/>
              <a:t>31/03/2014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411618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contenido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fecha 4"/>
          <p:cNvSpPr>
            <a:spLocks noGrp="1"/>
          </p:cNvSpPr>
          <p:nvPr>
            <p:ph type="dt" sz="half" idx="10"/>
          </p:nvPr>
        </p:nvSpPr>
        <p:spPr/>
        <p:txBody>
          <a:bodyPr/>
          <a:lstStyle/>
          <a:p>
            <a:fld id="{AB3AD0BB-94E8-B846-A977-E5E6B4324309}" type="datetimeFigureOut">
              <a:rPr lang="es-ES" smtClean="0"/>
              <a:pPr/>
              <a:t>31/03/2014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417999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 para editar título</a:t>
            </a:r>
            <a:endParaRPr lang="es-ES"/>
          </a:p>
        </p:txBody>
      </p:sp>
      <p:sp>
        <p:nvSpPr>
          <p:cNvPr id="3" name="Marcador de texto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texto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7" name="Marcador de fecha 6"/>
          <p:cNvSpPr>
            <a:spLocks noGrp="1"/>
          </p:cNvSpPr>
          <p:nvPr>
            <p:ph type="dt" sz="half" idx="10"/>
          </p:nvPr>
        </p:nvSpPr>
        <p:spPr/>
        <p:txBody>
          <a:bodyPr/>
          <a:lstStyle/>
          <a:p>
            <a:fld id="{AB3AD0BB-94E8-B846-A977-E5E6B4324309}" type="datetimeFigureOut">
              <a:rPr lang="es-ES" smtClean="0"/>
              <a:pPr/>
              <a:t>31/03/2014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230054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fecha 2"/>
          <p:cNvSpPr>
            <a:spLocks noGrp="1"/>
          </p:cNvSpPr>
          <p:nvPr>
            <p:ph type="dt" sz="half" idx="10"/>
          </p:nvPr>
        </p:nvSpPr>
        <p:spPr/>
        <p:txBody>
          <a:bodyPr/>
          <a:lstStyle/>
          <a:p>
            <a:fld id="{AB3AD0BB-94E8-B846-A977-E5E6B4324309}" type="datetimeFigureOut">
              <a:rPr lang="es-ES" smtClean="0"/>
              <a:pPr/>
              <a:t>31/03/2014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84598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B3AD0BB-94E8-B846-A977-E5E6B4324309}" type="datetimeFigureOut">
              <a:rPr lang="es-ES" smtClean="0"/>
              <a:pPr/>
              <a:t>31/03/2014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147854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27541"/>
            <a:ext cx="3008313" cy="968376"/>
          </a:xfrm>
        </p:spPr>
        <p:txBody>
          <a:bodyPr anchor="b"/>
          <a:lstStyle>
            <a:lvl1pPr algn="l">
              <a:defRPr sz="2000" b="1"/>
            </a:lvl1pPr>
          </a:lstStyle>
          <a:p>
            <a:r>
              <a:rPr lang="en-US" smtClean="0"/>
              <a:t>Clic para editar título</a:t>
            </a:r>
            <a:endParaRPr lang="es-ES"/>
          </a:p>
        </p:txBody>
      </p:sp>
      <p:sp>
        <p:nvSpPr>
          <p:cNvPr id="3" name="Marcador de contenido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texto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AB3AD0BB-94E8-B846-A977-E5E6B4324309}" type="datetimeFigureOut">
              <a:rPr lang="es-ES" smtClean="0"/>
              <a:pPr/>
              <a:t>31/03/2014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221209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2282"/>
          </a:xfrm>
        </p:spPr>
        <p:txBody>
          <a:bodyPr anchor="b"/>
          <a:lstStyle>
            <a:lvl1pPr algn="l">
              <a:defRPr sz="2000" b="1"/>
            </a:lvl1pPr>
          </a:lstStyle>
          <a:p>
            <a:r>
              <a:rPr lang="en-US" smtClean="0"/>
              <a:t>Clic para editar título</a:t>
            </a:r>
            <a:endParaRPr lang="es-ES"/>
          </a:p>
        </p:txBody>
      </p:sp>
      <p:sp>
        <p:nvSpPr>
          <p:cNvPr id="3" name="Marcador de posición de imagen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AB3AD0BB-94E8-B846-A977-E5E6B4324309}" type="datetimeFigureOut">
              <a:rPr lang="es-ES" smtClean="0"/>
              <a:pPr/>
              <a:t>31/03/2014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157964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 para editar título</a:t>
            </a:r>
            <a:endParaRPr lang="es-ES"/>
          </a:p>
        </p:txBody>
      </p:sp>
      <p:sp>
        <p:nvSpPr>
          <p:cNvPr id="3" name="Marcador de texto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B3AD0BB-94E8-B846-A977-E5E6B4324309}" type="datetimeFigureOut">
              <a:rPr lang="es-ES" smtClean="0"/>
              <a:pPr/>
              <a:t>31/03/2014</a:t>
            </a:fld>
            <a:endParaRPr lang="es-ES"/>
          </a:p>
        </p:txBody>
      </p:sp>
      <p:sp>
        <p:nvSpPr>
          <p:cNvPr id="5" name="Marcador de pie de página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6166D5-06B7-4348-AB9D-6809BB63AAA6}" type="slidenum">
              <a:rPr lang="es-ES" smtClean="0"/>
              <a:pPr/>
              <a:t>‹Nº›</a:t>
            </a:fld>
            <a:endParaRPr lang="es-ES"/>
          </a:p>
        </p:txBody>
      </p:sp>
    </p:spTree>
    <p:extLst>
      <p:ext uri="{BB962C8B-B14F-4D97-AF65-F5344CB8AC3E}">
        <p14:creationId xmlns="" xmlns:p14="http://schemas.microsoft.com/office/powerpoint/2010/main" val="881977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r="67830" b="79783"/>
          <a:stretch/>
        </p:blipFill>
        <p:spPr>
          <a:xfrm>
            <a:off x="3719153" y="175338"/>
            <a:ext cx="4576537" cy="1084295"/>
          </a:xfrm>
          <a:prstGeom prst="rect">
            <a:avLst/>
          </a:prstGeom>
        </p:spPr>
      </p:pic>
      <p:pic>
        <p:nvPicPr>
          <p:cNvPr id="5" name="Imagen 4"/>
          <p:cNvPicPr>
            <a:picLocks noChangeAspect="1"/>
          </p:cNvPicPr>
          <p:nvPr/>
        </p:nvPicPr>
        <p:blipFill rotWithShape="1">
          <a:blip r:embed="rId3"/>
          <a:srcRect t="38493" b="-1"/>
          <a:stretch/>
        </p:blipFill>
        <p:spPr>
          <a:xfrm>
            <a:off x="-1" y="2099387"/>
            <a:ext cx="9144000" cy="2120339"/>
          </a:xfrm>
          <a:prstGeom prst="rect">
            <a:avLst/>
          </a:prstGeom>
        </p:spPr>
      </p:pic>
      <p:pic>
        <p:nvPicPr>
          <p:cNvPr id="6" name="Imagen 5"/>
          <p:cNvPicPr>
            <a:picLocks noChangeAspect="1"/>
          </p:cNvPicPr>
          <p:nvPr/>
        </p:nvPicPr>
        <p:blipFill>
          <a:blip r:embed="rId4"/>
          <a:stretch>
            <a:fillRect/>
          </a:stretch>
        </p:blipFill>
        <p:spPr>
          <a:xfrm>
            <a:off x="4493335" y="4347158"/>
            <a:ext cx="4650664" cy="1367842"/>
          </a:xfrm>
          <a:prstGeom prst="rect">
            <a:avLst/>
          </a:prstGeom>
        </p:spPr>
      </p:pic>
      <p:grpSp>
        <p:nvGrpSpPr>
          <p:cNvPr id="7" name="Group 46"/>
          <p:cNvGrpSpPr/>
          <p:nvPr/>
        </p:nvGrpSpPr>
        <p:grpSpPr>
          <a:xfrm>
            <a:off x="220298" y="4394936"/>
            <a:ext cx="2628377" cy="1335116"/>
            <a:chOff x="6106443" y="2432387"/>
            <a:chExt cx="6082381" cy="3688687"/>
          </a:xfrm>
        </p:grpSpPr>
        <p:sp>
          <p:nvSpPr>
            <p:cNvPr id="8" name="Rectangle 48"/>
            <p:cNvSpPr/>
            <p:nvPr/>
          </p:nvSpPr>
          <p:spPr bwMode="auto">
            <a:xfrm>
              <a:off x="6106443" y="2432387"/>
              <a:ext cx="6082381" cy="36886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24"/>
            <p:cNvGrpSpPr/>
            <p:nvPr/>
          </p:nvGrpSpPr>
          <p:grpSpPr>
            <a:xfrm>
              <a:off x="9673173" y="3353484"/>
              <a:ext cx="2281521" cy="1814861"/>
              <a:chOff x="2324395" y="842329"/>
              <a:chExt cx="4715199" cy="3750762"/>
            </a:xfrm>
          </p:grpSpPr>
          <p:sp>
            <p:nvSpPr>
              <p:cNvPr id="11" name="Trapezoid 26"/>
              <p:cNvSpPr/>
              <p:nvPr>
                <p:custDataLst>
                  <p:tags r:id="rId1"/>
                </p:custDataLst>
              </p:nvPr>
            </p:nvSpPr>
            <p:spPr bwMode="auto">
              <a:xfrm rot="16200000">
                <a:off x="3112005" y="784408"/>
                <a:ext cx="3137648" cy="3917576"/>
              </a:xfrm>
              <a:prstGeom prst="trapezoid">
                <a:avLst>
                  <a:gd name="adj" fmla="val 6512"/>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0" tIns="45720" rIns="68580" bIns="45720" numCol="1" rtlCol="0" anchor="b" anchorCtr="0" compatLnSpc="1">
                <a:prstTxWarp prst="textNoShape">
                  <a:avLst/>
                </a:prstTxWarp>
              </a:bodyPr>
              <a:lstStyle/>
              <a:p>
                <a:endParaRPr lang="en-US" sz="1200" dirty="0">
                  <a:solidFill>
                    <a:srgbClr val="EB3C00"/>
                  </a:solidFill>
                </a:endParaRPr>
              </a:p>
            </p:txBody>
          </p:sp>
          <p:pic>
            <p:nvPicPr>
              <p:cNvPr id="12" name="Picture 25" descr="C:\Users\v-maryba\Dropbox\ZumTeam\Team_Resources\Design Resources\2012\Windows Brand\Product_renders\WIN_Tablet_16x9_Left_Angle_1_BLUE.pn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2324395" y="842329"/>
                <a:ext cx="4715199" cy="3750762"/>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0" name="Picture 30"/>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301792" y="2906313"/>
              <a:ext cx="3370255" cy="2003203"/>
            </a:xfrm>
            <a:prstGeom prst="rect">
              <a:avLst/>
            </a:prstGeom>
            <a:noFill/>
            <a:ln>
              <a:noFill/>
            </a:ln>
          </p:spPr>
        </p:pic>
      </p:grpSp>
      <p:sp>
        <p:nvSpPr>
          <p:cNvPr id="14" name="Marcador de texto 1"/>
          <p:cNvSpPr txBox="1">
            <a:spLocks/>
          </p:cNvSpPr>
          <p:nvPr/>
        </p:nvSpPr>
        <p:spPr>
          <a:xfrm>
            <a:off x="1075249" y="1206500"/>
            <a:ext cx="6836172" cy="892887"/>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ES" b="1" dirty="0" smtClean="0">
              <a:solidFill>
                <a:srgbClr val="000090"/>
              </a:solidFill>
            </a:endParaRPr>
          </a:p>
          <a:p>
            <a:r>
              <a:rPr lang="es-ES" b="1" dirty="0" smtClean="0">
                <a:solidFill>
                  <a:srgbClr val="000090"/>
                </a:solidFill>
              </a:rPr>
              <a:t>Tenemos Control Gas para su Flotilla </a:t>
            </a:r>
            <a:endParaRPr lang="es-ES" b="1" dirty="0">
              <a:solidFill>
                <a:srgbClr val="000090"/>
              </a:solidFill>
            </a:endParaRPr>
          </a:p>
        </p:txBody>
      </p:sp>
    </p:spTree>
    <p:extLst>
      <p:ext uri="{BB962C8B-B14F-4D97-AF65-F5344CB8AC3E}">
        <p14:creationId xmlns="" xmlns:p14="http://schemas.microsoft.com/office/powerpoint/2010/main" val="370941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390628" y="1206500"/>
            <a:ext cx="4076211" cy="2175847"/>
          </a:xfrm>
        </p:spPr>
        <p:txBody>
          <a:bodyPr/>
          <a:lstStyle/>
          <a:p>
            <a:pPr algn="ctr"/>
            <a:r>
              <a:rPr lang="es-ES" dirty="0" smtClean="0"/>
              <a:t>Ventajas de tener </a:t>
            </a:r>
          </a:p>
          <a:p>
            <a:pPr algn="ctr"/>
            <a:r>
              <a:rPr lang="es-ES" dirty="0" smtClean="0"/>
              <a:t>Control Gas para su Flotilla </a:t>
            </a:r>
            <a:endParaRPr lang="es-ES" dirty="0"/>
          </a:p>
        </p:txBody>
      </p:sp>
      <p:pic>
        <p:nvPicPr>
          <p:cNvPr id="4" name="Imagen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98388" y="608103"/>
            <a:ext cx="1633909" cy="1883096"/>
          </a:xfrm>
          <a:prstGeom prst="rect">
            <a:avLst/>
          </a:prstGeom>
        </p:spPr>
      </p:pic>
      <p:pic>
        <p:nvPicPr>
          <p:cNvPr id="5" name="Imagen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679931" y="2684908"/>
            <a:ext cx="2057936" cy="2286000"/>
          </a:xfrm>
          <a:prstGeom prst="rect">
            <a:avLst/>
          </a:prstGeom>
        </p:spPr>
      </p:pic>
    </p:spTree>
    <p:extLst>
      <p:ext uri="{BB962C8B-B14F-4D97-AF65-F5344CB8AC3E}">
        <p14:creationId xmlns="" xmlns:p14="http://schemas.microsoft.com/office/powerpoint/2010/main" val="1783690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84867" y="3292098"/>
            <a:ext cx="1886441" cy="2000548"/>
          </a:xfrm>
          <a:prstGeom prst="rect">
            <a:avLst/>
          </a:prstGeom>
        </p:spPr>
        <p:txBody>
          <a:bodyPr wrap="square" lIns="0" tIns="0" rIns="0" bIns="0">
            <a:spAutoFit/>
          </a:bodyPr>
          <a:lstStyle/>
          <a:p>
            <a:pPr marL="174625"/>
            <a:r>
              <a:rPr lang="en-US" sz="1300" dirty="0" smtClean="0">
                <a:solidFill>
                  <a:srgbClr val="FF6600"/>
                </a:solidFill>
                <a:latin typeface="Segoe UI" pitchFamily="34" charset="0"/>
                <a:ea typeface="Segoe UI" pitchFamily="34" charset="0"/>
                <a:cs typeface="Segoe UI" pitchFamily="34" charset="0"/>
              </a:rPr>
              <a:t>ControlGAS® </a:t>
            </a:r>
            <a:r>
              <a:rPr lang="en-US" sz="1300" dirty="0" err="1" smtClean="0">
                <a:solidFill>
                  <a:srgbClr val="FF6600"/>
                </a:solidFill>
                <a:latin typeface="Segoe UI" pitchFamily="34" charset="0"/>
                <a:ea typeface="Segoe UI" pitchFamily="34" charset="0"/>
                <a:cs typeface="Segoe UI" pitchFamily="34" charset="0"/>
              </a:rPr>
              <a:t>autoriza</a:t>
            </a:r>
            <a:r>
              <a:rPr lang="en-US" sz="1300" dirty="0" smtClean="0">
                <a:solidFill>
                  <a:srgbClr val="FF6600"/>
                </a:solidFill>
                <a:latin typeface="Segoe UI" pitchFamily="34" charset="0"/>
                <a:ea typeface="Segoe UI" pitchFamily="34" charset="0"/>
                <a:cs typeface="Segoe UI" pitchFamily="34" charset="0"/>
              </a:rPr>
              <a:t> los </a:t>
            </a:r>
            <a:r>
              <a:rPr lang="en-US" sz="1300" dirty="0" err="1" smtClean="0">
                <a:solidFill>
                  <a:srgbClr val="FF6600"/>
                </a:solidFill>
                <a:latin typeface="Segoe UI" pitchFamily="34" charset="0"/>
                <a:ea typeface="Segoe UI" pitchFamily="34" charset="0"/>
                <a:cs typeface="Segoe UI" pitchFamily="34" charset="0"/>
              </a:rPr>
              <a:t>despachos</a:t>
            </a:r>
            <a:r>
              <a:rPr lang="en-US" sz="1300" dirty="0" smtClean="0">
                <a:solidFill>
                  <a:srgbClr val="FF6600"/>
                </a:solidFill>
                <a:latin typeface="Segoe UI" pitchFamily="34" charset="0"/>
                <a:ea typeface="Segoe UI" pitchFamily="34" charset="0"/>
                <a:cs typeface="Segoe UI" pitchFamily="34" charset="0"/>
              </a:rPr>
              <a:t> en base a los </a:t>
            </a:r>
            <a:r>
              <a:rPr lang="en-US" sz="1300" dirty="0" err="1" smtClean="0">
                <a:solidFill>
                  <a:srgbClr val="FF6600"/>
                </a:solidFill>
                <a:latin typeface="Segoe UI" pitchFamily="34" charset="0"/>
                <a:ea typeface="Segoe UI" pitchFamily="34" charset="0"/>
                <a:cs typeface="Segoe UI" pitchFamily="34" charset="0"/>
              </a:rPr>
              <a:t>saldos</a:t>
            </a:r>
            <a:r>
              <a:rPr lang="en-US" sz="1300" dirty="0" smtClean="0">
                <a:solidFill>
                  <a:srgbClr val="FF6600"/>
                </a:solidFill>
                <a:latin typeface="Segoe UI" pitchFamily="34" charset="0"/>
                <a:ea typeface="Segoe UI" pitchFamily="34" charset="0"/>
                <a:cs typeface="Segoe UI" pitchFamily="34" charset="0"/>
              </a:rPr>
              <a:t> del </a:t>
            </a:r>
            <a:r>
              <a:rPr lang="en-US" sz="1300" dirty="0" err="1" smtClean="0">
                <a:solidFill>
                  <a:srgbClr val="FF6600"/>
                </a:solidFill>
                <a:latin typeface="Segoe UI" pitchFamily="34" charset="0"/>
                <a:ea typeface="Segoe UI" pitchFamily="34" charset="0"/>
                <a:cs typeface="Segoe UI" pitchFamily="34" charset="0"/>
              </a:rPr>
              <a:t>Cliente</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por</a:t>
            </a:r>
            <a:r>
              <a:rPr lang="en-US" sz="1300" dirty="0" smtClean="0">
                <a:solidFill>
                  <a:srgbClr val="FF6600"/>
                </a:solidFill>
                <a:latin typeface="Segoe UI" pitchFamily="34" charset="0"/>
                <a:ea typeface="Segoe UI" pitchFamily="34" charset="0"/>
                <a:cs typeface="Segoe UI" pitchFamily="34" charset="0"/>
              </a:rPr>
              <a:t> lo </a:t>
            </a:r>
            <a:r>
              <a:rPr lang="en-US" sz="1300" dirty="0" err="1" smtClean="0">
                <a:solidFill>
                  <a:srgbClr val="FF6600"/>
                </a:solidFill>
                <a:latin typeface="Segoe UI" pitchFamily="34" charset="0"/>
                <a:ea typeface="Segoe UI" pitchFamily="34" charset="0"/>
                <a:cs typeface="Segoe UI" pitchFamily="34" charset="0"/>
              </a:rPr>
              <a:t>que</a:t>
            </a:r>
            <a:r>
              <a:rPr lang="en-US" sz="1300" dirty="0" smtClean="0">
                <a:solidFill>
                  <a:srgbClr val="FF6600"/>
                </a:solidFill>
                <a:latin typeface="Segoe UI" pitchFamily="34" charset="0"/>
                <a:ea typeface="Segoe UI" pitchFamily="34" charset="0"/>
                <a:cs typeface="Segoe UI" pitchFamily="34" charset="0"/>
              </a:rPr>
              <a:t> no se </a:t>
            </a:r>
            <a:r>
              <a:rPr lang="en-US" sz="1300" dirty="0" err="1" smtClean="0">
                <a:solidFill>
                  <a:srgbClr val="FF6600"/>
                </a:solidFill>
                <a:latin typeface="Segoe UI" pitchFamily="34" charset="0"/>
                <a:ea typeface="Segoe UI" pitchFamily="34" charset="0"/>
                <a:cs typeface="Segoe UI" pitchFamily="34" charset="0"/>
              </a:rPr>
              <a:t>podra</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surtir</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mas</a:t>
            </a:r>
            <a:r>
              <a:rPr lang="en-US" sz="1300" dirty="0" smtClean="0">
                <a:solidFill>
                  <a:srgbClr val="FF6600"/>
                </a:solidFill>
                <a:latin typeface="Segoe UI" pitchFamily="34" charset="0"/>
                <a:ea typeface="Segoe UI" pitchFamily="34" charset="0"/>
                <a:cs typeface="Segoe UI" pitchFamily="34" charset="0"/>
              </a:rPr>
              <a:t> de lo </a:t>
            </a:r>
            <a:r>
              <a:rPr lang="en-US" sz="1300" dirty="0" err="1" smtClean="0">
                <a:solidFill>
                  <a:srgbClr val="FF6600"/>
                </a:solidFill>
                <a:latin typeface="Segoe UI" pitchFamily="34" charset="0"/>
                <a:ea typeface="Segoe UI" pitchFamily="34" charset="0"/>
                <a:cs typeface="Segoe UI" pitchFamily="34" charset="0"/>
              </a:rPr>
              <a:t>que</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ud</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permita</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cargar</a:t>
            </a:r>
            <a:r>
              <a:rPr lang="en-US" sz="1300" dirty="0" smtClean="0">
                <a:solidFill>
                  <a:srgbClr val="FF6600"/>
                </a:solidFill>
                <a:latin typeface="Segoe UI" pitchFamily="34" charset="0"/>
                <a:ea typeface="Segoe UI" pitchFamily="34" charset="0"/>
                <a:cs typeface="Segoe UI" pitchFamily="34" charset="0"/>
              </a:rPr>
              <a:t> a </a:t>
            </a:r>
            <a:r>
              <a:rPr lang="en-US" sz="1300" dirty="0" err="1" smtClean="0">
                <a:solidFill>
                  <a:srgbClr val="FF6600"/>
                </a:solidFill>
                <a:latin typeface="Segoe UI" pitchFamily="34" charset="0"/>
                <a:ea typeface="Segoe UI" pitchFamily="34" charset="0"/>
                <a:cs typeface="Segoe UI" pitchFamily="34" charset="0"/>
              </a:rPr>
              <a:t>cada</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una</a:t>
            </a:r>
            <a:r>
              <a:rPr lang="en-US" sz="1300" dirty="0" smtClean="0">
                <a:solidFill>
                  <a:srgbClr val="FF6600"/>
                </a:solidFill>
                <a:latin typeface="Segoe UI" pitchFamily="34" charset="0"/>
                <a:ea typeface="Segoe UI" pitchFamily="34" charset="0"/>
                <a:cs typeface="Segoe UI" pitchFamily="34" charset="0"/>
              </a:rPr>
              <a:t> de sus </a:t>
            </a:r>
            <a:r>
              <a:rPr lang="en-US" sz="1300" dirty="0" err="1" smtClean="0">
                <a:solidFill>
                  <a:srgbClr val="FF6600"/>
                </a:solidFill>
                <a:latin typeface="Segoe UI" pitchFamily="34" charset="0"/>
                <a:ea typeface="Segoe UI" pitchFamily="34" charset="0"/>
                <a:cs typeface="Segoe UI" pitchFamily="34" charset="0"/>
              </a:rPr>
              <a:t>unidades</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asegurando</a:t>
            </a:r>
            <a:r>
              <a:rPr lang="en-US" sz="1300" dirty="0" smtClean="0">
                <a:solidFill>
                  <a:srgbClr val="FF6600"/>
                </a:solidFill>
                <a:latin typeface="Segoe UI" pitchFamily="34" charset="0"/>
                <a:ea typeface="Segoe UI" pitchFamily="34" charset="0"/>
                <a:cs typeface="Segoe UI" pitchFamily="34" charset="0"/>
              </a:rPr>
              <a:t> el control de </a:t>
            </a:r>
            <a:r>
              <a:rPr lang="en-US" sz="1300" dirty="0" err="1" smtClean="0">
                <a:solidFill>
                  <a:srgbClr val="FF6600"/>
                </a:solidFill>
                <a:latin typeface="Segoe UI" pitchFamily="34" charset="0"/>
                <a:ea typeface="Segoe UI" pitchFamily="34" charset="0"/>
                <a:cs typeface="Segoe UI" pitchFamily="34" charset="0"/>
              </a:rPr>
              <a:t>su</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presupuesto</a:t>
            </a:r>
            <a:r>
              <a:rPr lang="en-US" sz="1300" dirty="0" smtClean="0">
                <a:solidFill>
                  <a:srgbClr val="FF6600"/>
                </a:solidFill>
                <a:latin typeface="Segoe UI" pitchFamily="34" charset="0"/>
                <a:ea typeface="Segoe UI" pitchFamily="34" charset="0"/>
                <a:cs typeface="Segoe UI" pitchFamily="34" charset="0"/>
              </a:rPr>
              <a:t>.</a:t>
            </a:r>
          </a:p>
        </p:txBody>
      </p:sp>
      <p:sp>
        <p:nvSpPr>
          <p:cNvPr id="22" name="TextBox 21"/>
          <p:cNvSpPr txBox="1"/>
          <p:nvPr/>
        </p:nvSpPr>
        <p:spPr>
          <a:xfrm>
            <a:off x="3620442" y="3350112"/>
            <a:ext cx="1866196" cy="1800493"/>
          </a:xfrm>
          <a:prstGeom prst="rect">
            <a:avLst/>
          </a:prstGeom>
          <a:noFill/>
        </p:spPr>
        <p:txBody>
          <a:bodyPr wrap="square" lIns="0" tIns="0" rIns="0" bIns="0" rtlCol="0">
            <a:spAutoFit/>
          </a:bodyPr>
          <a:lstStyle/>
          <a:p>
            <a:pPr marL="120650"/>
            <a:r>
              <a:rPr lang="en-US" sz="1300" dirty="0" smtClean="0">
                <a:solidFill>
                  <a:srgbClr val="FF6600"/>
                </a:solidFill>
                <a:latin typeface="Segoe UI" pitchFamily="34" charset="0"/>
                <a:ea typeface="Segoe UI" pitchFamily="34" charset="0"/>
                <a:cs typeface="Segoe UI" pitchFamily="34" charset="0"/>
              </a:rPr>
              <a:t>ControlGAS® al </a:t>
            </a:r>
            <a:r>
              <a:rPr lang="en-US" sz="1300" dirty="0" err="1" smtClean="0">
                <a:solidFill>
                  <a:srgbClr val="FF6600"/>
                </a:solidFill>
                <a:latin typeface="Segoe UI" pitchFamily="34" charset="0"/>
                <a:ea typeface="Segoe UI" pitchFamily="34" charset="0"/>
                <a:cs typeface="Segoe UI" pitchFamily="34" charset="0"/>
              </a:rPr>
              <a:t>controlar</a:t>
            </a:r>
            <a:r>
              <a:rPr lang="en-US" sz="1300" dirty="0" smtClean="0">
                <a:solidFill>
                  <a:srgbClr val="FF6600"/>
                </a:solidFill>
                <a:latin typeface="Segoe UI" pitchFamily="34" charset="0"/>
                <a:ea typeface="Segoe UI" pitchFamily="34" charset="0"/>
                <a:cs typeface="Segoe UI" pitchFamily="34" charset="0"/>
              </a:rPr>
              <a:t> los </a:t>
            </a:r>
            <a:r>
              <a:rPr lang="en-US" sz="1300" dirty="0" err="1" smtClean="0">
                <a:solidFill>
                  <a:srgbClr val="FF6600"/>
                </a:solidFill>
                <a:latin typeface="Segoe UI" pitchFamily="34" charset="0"/>
                <a:ea typeface="Segoe UI" pitchFamily="34" charset="0"/>
                <a:cs typeface="Segoe UI" pitchFamily="34" charset="0"/>
              </a:rPr>
              <a:t>permisos</a:t>
            </a:r>
            <a:r>
              <a:rPr lang="en-US" sz="1300" dirty="0" smtClean="0">
                <a:solidFill>
                  <a:srgbClr val="FF6600"/>
                </a:solidFill>
                <a:latin typeface="Segoe UI" pitchFamily="34" charset="0"/>
                <a:ea typeface="Segoe UI" pitchFamily="34" charset="0"/>
                <a:cs typeface="Segoe UI" pitchFamily="34" charset="0"/>
              </a:rPr>
              <a:t> de </a:t>
            </a:r>
            <a:r>
              <a:rPr lang="en-US" sz="1300" dirty="0" err="1" smtClean="0">
                <a:solidFill>
                  <a:srgbClr val="FF6600"/>
                </a:solidFill>
                <a:latin typeface="Segoe UI" pitchFamily="34" charset="0"/>
                <a:ea typeface="Segoe UI" pitchFamily="34" charset="0"/>
                <a:cs typeface="Segoe UI" pitchFamily="34" charset="0"/>
              </a:rPr>
              <a:t>consumo</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por</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Cliente</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evita</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que</a:t>
            </a:r>
            <a:r>
              <a:rPr lang="en-US" sz="1300" dirty="0" smtClean="0">
                <a:solidFill>
                  <a:srgbClr val="FF6600"/>
                </a:solidFill>
                <a:latin typeface="Segoe UI" pitchFamily="34" charset="0"/>
                <a:ea typeface="Segoe UI" pitchFamily="34" charset="0"/>
                <a:cs typeface="Segoe UI" pitchFamily="34" charset="0"/>
              </a:rPr>
              <a:t> se </a:t>
            </a:r>
            <a:r>
              <a:rPr lang="en-US" sz="1300" dirty="0" err="1" smtClean="0">
                <a:solidFill>
                  <a:srgbClr val="FF6600"/>
                </a:solidFill>
                <a:latin typeface="Segoe UI" pitchFamily="34" charset="0"/>
                <a:ea typeface="Segoe UI" pitchFamily="34" charset="0"/>
                <a:cs typeface="Segoe UI" pitchFamily="34" charset="0"/>
              </a:rPr>
              <a:t>realicen</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cargas</a:t>
            </a:r>
            <a:r>
              <a:rPr lang="en-US" sz="1300" dirty="0" smtClean="0">
                <a:solidFill>
                  <a:srgbClr val="FF6600"/>
                </a:solidFill>
                <a:latin typeface="Segoe UI" pitchFamily="34" charset="0"/>
                <a:ea typeface="Segoe UI" pitchFamily="34" charset="0"/>
                <a:cs typeface="Segoe UI" pitchFamily="34" charset="0"/>
              </a:rPr>
              <a:t> no </a:t>
            </a:r>
            <a:r>
              <a:rPr lang="en-US" sz="1300" dirty="0" err="1" smtClean="0">
                <a:solidFill>
                  <a:srgbClr val="FF6600"/>
                </a:solidFill>
                <a:latin typeface="Segoe UI" pitchFamily="34" charset="0"/>
                <a:ea typeface="Segoe UI" pitchFamily="34" charset="0"/>
                <a:cs typeface="Segoe UI" pitchFamily="34" charset="0"/>
              </a:rPr>
              <a:t>autorizadas</a:t>
            </a:r>
            <a:r>
              <a:rPr lang="en-US" sz="1300" dirty="0" smtClean="0">
                <a:solidFill>
                  <a:srgbClr val="FF6600"/>
                </a:solidFill>
                <a:latin typeface="Segoe UI" pitchFamily="34" charset="0"/>
                <a:ea typeface="Segoe UI" pitchFamily="34" charset="0"/>
                <a:cs typeface="Segoe UI" pitchFamily="34" charset="0"/>
              </a:rPr>
              <a:t> o </a:t>
            </a:r>
            <a:r>
              <a:rPr lang="en-US" sz="1300" dirty="0" err="1" smtClean="0">
                <a:solidFill>
                  <a:srgbClr val="FF6600"/>
                </a:solidFill>
                <a:latin typeface="Segoe UI" pitchFamily="34" charset="0"/>
                <a:ea typeface="Segoe UI" pitchFamily="34" charset="0"/>
                <a:cs typeface="Segoe UI" pitchFamily="34" charset="0"/>
              </a:rPr>
              <a:t>que</a:t>
            </a:r>
            <a:r>
              <a:rPr lang="en-US" sz="1300" dirty="0" smtClean="0">
                <a:solidFill>
                  <a:srgbClr val="FF6600"/>
                </a:solidFill>
                <a:latin typeface="Segoe UI" pitchFamily="34" charset="0"/>
                <a:ea typeface="Segoe UI" pitchFamily="34" charset="0"/>
                <a:cs typeface="Segoe UI" pitchFamily="34" charset="0"/>
              </a:rPr>
              <a:t> no se </a:t>
            </a:r>
            <a:r>
              <a:rPr lang="en-US" sz="1300" dirty="0" err="1" smtClean="0">
                <a:solidFill>
                  <a:srgbClr val="FF6600"/>
                </a:solidFill>
                <a:latin typeface="Segoe UI" pitchFamily="34" charset="0"/>
                <a:ea typeface="Segoe UI" pitchFamily="34" charset="0"/>
                <a:cs typeface="Segoe UI" pitchFamily="34" charset="0"/>
              </a:rPr>
              <a:t>lleve</a:t>
            </a:r>
            <a:r>
              <a:rPr lang="en-US" sz="1300" dirty="0" smtClean="0">
                <a:solidFill>
                  <a:srgbClr val="FF6600"/>
                </a:solidFill>
                <a:latin typeface="Segoe UI" pitchFamily="34" charset="0"/>
                <a:ea typeface="Segoe UI" pitchFamily="34" charset="0"/>
                <a:cs typeface="Segoe UI" pitchFamily="34" charset="0"/>
              </a:rPr>
              <a:t> un control </a:t>
            </a:r>
            <a:r>
              <a:rPr lang="en-US" sz="1300" dirty="0" err="1" smtClean="0">
                <a:solidFill>
                  <a:srgbClr val="FF6600"/>
                </a:solidFill>
                <a:latin typeface="Segoe UI" pitchFamily="34" charset="0"/>
                <a:ea typeface="Segoe UI" pitchFamily="34" charset="0"/>
                <a:cs typeface="Segoe UI" pitchFamily="34" charset="0"/>
              </a:rPr>
              <a:t>correcto</a:t>
            </a:r>
            <a:r>
              <a:rPr lang="en-US" sz="1300" dirty="0" smtClean="0">
                <a:solidFill>
                  <a:srgbClr val="FF6600"/>
                </a:solidFill>
                <a:latin typeface="Segoe UI" pitchFamily="34" charset="0"/>
                <a:ea typeface="Segoe UI" pitchFamily="34" charset="0"/>
                <a:cs typeface="Segoe UI" pitchFamily="34" charset="0"/>
              </a:rPr>
              <a:t> de los </a:t>
            </a:r>
            <a:r>
              <a:rPr lang="en-US" sz="1300" dirty="0" err="1" smtClean="0">
                <a:solidFill>
                  <a:srgbClr val="FF6600"/>
                </a:solidFill>
                <a:latin typeface="Segoe UI" pitchFamily="34" charset="0"/>
                <a:ea typeface="Segoe UI" pitchFamily="34" charset="0"/>
                <a:cs typeface="Segoe UI" pitchFamily="34" charset="0"/>
              </a:rPr>
              <a:t>saldos</a:t>
            </a:r>
            <a:r>
              <a:rPr lang="en-US" sz="1300" dirty="0" smtClean="0">
                <a:solidFill>
                  <a:srgbClr val="FF6600"/>
                </a:solidFill>
                <a:latin typeface="Segoe UI" pitchFamily="34" charset="0"/>
                <a:ea typeface="Segoe UI" pitchFamily="34" charset="0"/>
                <a:cs typeface="Segoe UI" pitchFamily="34" charset="0"/>
              </a:rPr>
              <a:t> de los Clientes</a:t>
            </a:r>
            <a:endParaRPr lang="en-US" sz="1300" dirty="0">
              <a:solidFill>
                <a:srgbClr val="FF6600"/>
              </a:solidFill>
              <a:latin typeface="Segoe UI" pitchFamily="34" charset="0"/>
              <a:ea typeface="Segoe UI" pitchFamily="34" charset="0"/>
              <a:cs typeface="Segoe UI" pitchFamily="34" charset="0"/>
            </a:endParaRPr>
          </a:p>
        </p:txBody>
      </p:sp>
      <p:sp>
        <p:nvSpPr>
          <p:cNvPr id="23" name="TextBox 22"/>
          <p:cNvSpPr txBox="1"/>
          <p:nvPr/>
        </p:nvSpPr>
        <p:spPr>
          <a:xfrm>
            <a:off x="6351259" y="3285390"/>
            <a:ext cx="1886441" cy="2400657"/>
          </a:xfrm>
          <a:prstGeom prst="rect">
            <a:avLst/>
          </a:prstGeom>
          <a:noFill/>
        </p:spPr>
        <p:txBody>
          <a:bodyPr wrap="square" lIns="0" tIns="0" rIns="0" bIns="0" rtlCol="0">
            <a:spAutoFit/>
          </a:bodyPr>
          <a:lstStyle/>
          <a:p>
            <a:pPr marL="174625"/>
            <a:r>
              <a:rPr lang="en-US" sz="1300" dirty="0" smtClean="0">
                <a:solidFill>
                  <a:srgbClr val="FF6600"/>
                </a:solidFill>
                <a:latin typeface="Segoe UI" pitchFamily="34" charset="0"/>
                <a:ea typeface="Segoe UI" pitchFamily="34" charset="0"/>
                <a:cs typeface="Segoe UI" pitchFamily="34" charset="0"/>
              </a:rPr>
              <a:t>La </a:t>
            </a:r>
            <a:r>
              <a:rPr lang="en-US" sz="1300" dirty="0" err="1" smtClean="0">
                <a:solidFill>
                  <a:srgbClr val="FF6600"/>
                </a:solidFill>
                <a:latin typeface="Segoe UI" pitchFamily="34" charset="0"/>
                <a:ea typeface="Segoe UI" pitchFamily="34" charset="0"/>
                <a:cs typeface="Segoe UI" pitchFamily="34" charset="0"/>
              </a:rPr>
              <a:t>autorización</a:t>
            </a:r>
            <a:r>
              <a:rPr lang="en-US" sz="1300" dirty="0" smtClean="0">
                <a:solidFill>
                  <a:srgbClr val="FF6600"/>
                </a:solidFill>
                <a:latin typeface="Segoe UI" pitchFamily="34" charset="0"/>
                <a:ea typeface="Segoe UI" pitchFamily="34" charset="0"/>
                <a:cs typeface="Segoe UI" pitchFamily="34" charset="0"/>
              </a:rPr>
              <a:t> de los </a:t>
            </a:r>
            <a:r>
              <a:rPr lang="en-US" sz="1300" dirty="0" err="1" smtClean="0">
                <a:solidFill>
                  <a:srgbClr val="FF6600"/>
                </a:solidFill>
                <a:latin typeface="Segoe UI" pitchFamily="34" charset="0"/>
                <a:ea typeface="Segoe UI" pitchFamily="34" charset="0"/>
                <a:cs typeface="Segoe UI" pitchFamily="34" charset="0"/>
              </a:rPr>
              <a:t>despachos</a:t>
            </a:r>
            <a:r>
              <a:rPr lang="en-US" sz="1300" dirty="0" smtClean="0">
                <a:solidFill>
                  <a:srgbClr val="FF6600"/>
                </a:solidFill>
                <a:latin typeface="Segoe UI" pitchFamily="34" charset="0"/>
                <a:ea typeface="Segoe UI" pitchFamily="34" charset="0"/>
                <a:cs typeface="Segoe UI" pitchFamily="34" charset="0"/>
              </a:rPr>
              <a:t> se </a:t>
            </a:r>
            <a:r>
              <a:rPr lang="en-US" sz="1300" dirty="0" err="1" smtClean="0">
                <a:solidFill>
                  <a:srgbClr val="FF6600"/>
                </a:solidFill>
                <a:latin typeface="Segoe UI" pitchFamily="34" charset="0"/>
                <a:ea typeface="Segoe UI" pitchFamily="34" charset="0"/>
                <a:cs typeface="Segoe UI" pitchFamily="34" charset="0"/>
              </a:rPr>
              <a:t>realiza</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identificando</a:t>
            </a:r>
            <a:r>
              <a:rPr lang="en-US" sz="1300" dirty="0" smtClean="0">
                <a:solidFill>
                  <a:srgbClr val="FF6600"/>
                </a:solidFill>
                <a:latin typeface="Segoe UI" pitchFamily="34" charset="0"/>
                <a:ea typeface="Segoe UI" pitchFamily="34" charset="0"/>
                <a:cs typeface="Segoe UI" pitchFamily="34" charset="0"/>
              </a:rPr>
              <a:t> al </a:t>
            </a:r>
            <a:r>
              <a:rPr lang="en-US" sz="1300" dirty="0" err="1" smtClean="0">
                <a:solidFill>
                  <a:srgbClr val="FF6600"/>
                </a:solidFill>
                <a:latin typeface="Segoe UI" pitchFamily="34" charset="0"/>
                <a:ea typeface="Segoe UI" pitchFamily="34" charset="0"/>
                <a:cs typeface="Segoe UI" pitchFamily="34" charset="0"/>
              </a:rPr>
              <a:t>Cliente</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vía</a:t>
            </a:r>
            <a:r>
              <a:rPr lang="en-US" sz="1300" dirty="0" smtClean="0">
                <a:solidFill>
                  <a:srgbClr val="FF6600"/>
                </a:solidFill>
                <a:latin typeface="Segoe UI" pitchFamily="34" charset="0"/>
                <a:ea typeface="Segoe UI" pitchFamily="34" charset="0"/>
                <a:cs typeface="Segoe UI" pitchFamily="34" charset="0"/>
              </a:rPr>
              <a:t> la TPV VeriFone® con </a:t>
            </a:r>
            <a:r>
              <a:rPr lang="en-US" sz="1300" dirty="0" err="1" smtClean="0">
                <a:solidFill>
                  <a:srgbClr val="FF6600"/>
                </a:solidFill>
                <a:latin typeface="Segoe UI" pitchFamily="34" charset="0"/>
                <a:ea typeface="Segoe UI" pitchFamily="34" charset="0"/>
                <a:cs typeface="Segoe UI" pitchFamily="34" charset="0"/>
              </a:rPr>
              <a:t>cualquier</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tecnología</a:t>
            </a:r>
            <a:r>
              <a:rPr lang="en-US" sz="1300" dirty="0" smtClean="0">
                <a:solidFill>
                  <a:srgbClr val="FF6600"/>
                </a:solidFill>
                <a:latin typeface="Segoe UI" pitchFamily="34" charset="0"/>
                <a:ea typeface="Segoe UI" pitchFamily="34" charset="0"/>
                <a:cs typeface="Segoe UI" pitchFamily="34" charset="0"/>
              </a:rPr>
              <a:t> de id vehicular </a:t>
            </a:r>
            <a:r>
              <a:rPr lang="en-US" sz="1300" dirty="0" err="1" smtClean="0">
                <a:solidFill>
                  <a:srgbClr val="FF6600"/>
                </a:solidFill>
                <a:latin typeface="Segoe UI" pitchFamily="34" charset="0"/>
                <a:ea typeface="Segoe UI" pitchFamily="34" charset="0"/>
                <a:cs typeface="Segoe UI" pitchFamily="34" charset="0"/>
              </a:rPr>
              <a:t>admitida</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por</a:t>
            </a:r>
            <a:r>
              <a:rPr lang="en-US" sz="1300" dirty="0" smtClean="0">
                <a:solidFill>
                  <a:srgbClr val="FF6600"/>
                </a:solidFill>
                <a:latin typeface="Segoe UI" pitchFamily="34" charset="0"/>
                <a:ea typeface="Segoe UI" pitchFamily="34" charset="0"/>
                <a:cs typeface="Segoe UI" pitchFamily="34" charset="0"/>
              </a:rPr>
              <a:t> ControlGAS® de </a:t>
            </a:r>
            <a:r>
              <a:rPr lang="en-US" sz="1300" dirty="0" err="1" smtClean="0">
                <a:solidFill>
                  <a:srgbClr val="FF6600"/>
                </a:solidFill>
                <a:latin typeface="Segoe UI" pitchFamily="34" charset="0"/>
                <a:ea typeface="Segoe UI" pitchFamily="34" charset="0"/>
                <a:cs typeface="Segoe UI" pitchFamily="34" charset="0"/>
              </a:rPr>
              <a:t>una</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manera</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rápida</a:t>
            </a:r>
            <a:r>
              <a:rPr lang="en-US" sz="1300" dirty="0" smtClean="0">
                <a:solidFill>
                  <a:srgbClr val="FF6600"/>
                </a:solidFill>
                <a:latin typeface="Segoe UI" pitchFamily="34" charset="0"/>
                <a:ea typeface="Segoe UI" pitchFamily="34" charset="0"/>
                <a:cs typeface="Segoe UI" pitchFamily="34" charset="0"/>
              </a:rPr>
              <a:t> y </a:t>
            </a:r>
            <a:r>
              <a:rPr lang="en-US" sz="1300" dirty="0" err="1" smtClean="0">
                <a:solidFill>
                  <a:srgbClr val="FF6600"/>
                </a:solidFill>
                <a:latin typeface="Segoe UI" pitchFamily="34" charset="0"/>
                <a:ea typeface="Segoe UI" pitchFamily="34" charset="0"/>
                <a:cs typeface="Segoe UI" pitchFamily="34" charset="0"/>
              </a:rPr>
              <a:t>eficiente</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evitando</a:t>
            </a:r>
            <a:r>
              <a:rPr lang="en-US" sz="1300" dirty="0" smtClean="0">
                <a:solidFill>
                  <a:srgbClr val="FF6600"/>
                </a:solidFill>
                <a:latin typeface="Segoe UI" pitchFamily="34" charset="0"/>
                <a:ea typeface="Segoe UI" pitchFamily="34" charset="0"/>
                <a:cs typeface="Segoe UI" pitchFamily="34" charset="0"/>
              </a:rPr>
              <a:t> </a:t>
            </a:r>
            <a:r>
              <a:rPr lang="en-US" sz="1300" dirty="0" err="1" smtClean="0">
                <a:solidFill>
                  <a:srgbClr val="FF6600"/>
                </a:solidFill>
                <a:latin typeface="Segoe UI" pitchFamily="34" charset="0"/>
                <a:ea typeface="Segoe UI" pitchFamily="34" charset="0"/>
                <a:cs typeface="Segoe UI" pitchFamily="34" charset="0"/>
              </a:rPr>
              <a:t>atrasos</a:t>
            </a:r>
            <a:r>
              <a:rPr lang="en-US" sz="1300" dirty="0" smtClean="0">
                <a:solidFill>
                  <a:srgbClr val="FF6600"/>
                </a:solidFill>
                <a:latin typeface="Segoe UI" pitchFamily="34" charset="0"/>
                <a:ea typeface="Segoe UI" pitchFamily="34" charset="0"/>
                <a:cs typeface="Segoe UI" pitchFamily="34" charset="0"/>
              </a:rPr>
              <a:t> y </a:t>
            </a:r>
            <a:r>
              <a:rPr lang="en-US" sz="1300" dirty="0" err="1" smtClean="0">
                <a:solidFill>
                  <a:srgbClr val="FF6600"/>
                </a:solidFill>
                <a:latin typeface="Segoe UI" pitchFamily="34" charset="0"/>
                <a:ea typeface="Segoe UI" pitchFamily="34" charset="0"/>
                <a:cs typeface="Segoe UI" pitchFamily="34" charset="0"/>
              </a:rPr>
              <a:t>agilizando</a:t>
            </a:r>
            <a:r>
              <a:rPr lang="en-US" sz="1300" dirty="0" smtClean="0">
                <a:solidFill>
                  <a:srgbClr val="FF6600"/>
                </a:solidFill>
                <a:latin typeface="Segoe UI" pitchFamily="34" charset="0"/>
                <a:ea typeface="Segoe UI" pitchFamily="34" charset="0"/>
                <a:cs typeface="Segoe UI" pitchFamily="34" charset="0"/>
              </a:rPr>
              <a:t> los </a:t>
            </a:r>
            <a:r>
              <a:rPr lang="en-US" sz="1300" dirty="0" err="1" smtClean="0">
                <a:solidFill>
                  <a:srgbClr val="FF6600"/>
                </a:solidFill>
                <a:latin typeface="Segoe UI" pitchFamily="34" charset="0"/>
                <a:ea typeface="Segoe UI" pitchFamily="34" charset="0"/>
                <a:cs typeface="Segoe UI" pitchFamily="34" charset="0"/>
              </a:rPr>
              <a:t>despachos</a:t>
            </a:r>
            <a:endParaRPr lang="en-US" sz="1300" dirty="0">
              <a:solidFill>
                <a:srgbClr val="FF6600"/>
              </a:solidFill>
              <a:latin typeface="Segoe UI" pitchFamily="34" charset="0"/>
              <a:ea typeface="Segoe UI" pitchFamily="34" charset="0"/>
              <a:cs typeface="Segoe UI" pitchFamily="34" charset="0"/>
            </a:endParaRPr>
          </a:p>
        </p:txBody>
      </p:sp>
      <p:grpSp>
        <p:nvGrpSpPr>
          <p:cNvPr id="3" name="Group 2"/>
          <p:cNvGrpSpPr/>
          <p:nvPr/>
        </p:nvGrpSpPr>
        <p:grpSpPr>
          <a:xfrm>
            <a:off x="884865" y="813749"/>
            <a:ext cx="1886442" cy="2438417"/>
            <a:chOff x="1179512" y="1600200"/>
            <a:chExt cx="2514601" cy="2514600"/>
          </a:xfrm>
        </p:grpSpPr>
        <p:sp>
          <p:nvSpPr>
            <p:cNvPr id="4" name="Rectangle 3"/>
            <p:cNvSpPr/>
            <p:nvPr/>
          </p:nvSpPr>
          <p:spPr bwMode="auto">
            <a:xfrm>
              <a:off x="1179512" y="1600200"/>
              <a:ext cx="2514600" cy="2514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120650" defTabSz="914099" fontAlgn="base">
                <a:spcBef>
                  <a:spcPct val="0"/>
                </a:spcBef>
                <a:spcAft>
                  <a:spcPct val="0"/>
                </a:spcAft>
              </a:pPr>
              <a:endParaRPr lang="en-US" sz="2800" dirty="0" smtClean="0">
                <a:gradFill>
                  <a:gsLst>
                    <a:gs pos="0">
                      <a:srgbClr val="FFFFFF"/>
                    </a:gs>
                    <a:gs pos="100000">
                      <a:srgbClr val="FFFFFF"/>
                    </a:gs>
                  </a:gsLst>
                  <a:lin ang="5400000" scaled="0"/>
                </a:gradFill>
                <a:latin typeface="Segoe UI Light" pitchFamily="34" charset="0"/>
                <a:ea typeface="Segoe UI" pitchFamily="34" charset="0"/>
                <a:cs typeface="Segoe Pro Light"/>
              </a:endParaRPr>
            </a:p>
          </p:txBody>
        </p:sp>
        <p:pic>
          <p:nvPicPr>
            <p:cNvPr id="15" name="Picture 15" descr="paper-lock"/>
            <p:cNvPicPr>
              <a:picLocks noChangeAspect="1" noChangeArrowheads="1"/>
            </p:cNvPicPr>
            <p:nvPr/>
          </p:nvPicPr>
          <p:blipFill>
            <a:blip r:embed="rId3"/>
            <a:srcRect/>
            <a:stretch>
              <a:fillRect/>
            </a:stretch>
          </p:blipFill>
          <p:spPr bwMode="auto">
            <a:xfrm>
              <a:off x="1827213" y="1887994"/>
              <a:ext cx="1219200" cy="1382333"/>
            </a:xfrm>
            <a:prstGeom prst="rect">
              <a:avLst/>
            </a:prstGeom>
            <a:noFill/>
            <a:ln w="9525">
              <a:noFill/>
              <a:miter lim="800000"/>
              <a:headEnd/>
              <a:tailEnd/>
            </a:ln>
          </p:spPr>
        </p:pic>
        <p:sp>
          <p:nvSpPr>
            <p:cNvPr id="2" name="TextBox 1"/>
            <p:cNvSpPr txBox="1"/>
            <p:nvPr/>
          </p:nvSpPr>
          <p:spPr>
            <a:xfrm>
              <a:off x="1179513" y="3436357"/>
              <a:ext cx="2514600" cy="571306"/>
            </a:xfrm>
            <a:prstGeom prst="rect">
              <a:avLst/>
            </a:prstGeom>
            <a:noFill/>
          </p:spPr>
          <p:txBody>
            <a:bodyPr wrap="square" lIns="0" tIns="0" rIns="0" bIns="0" rtlCol="0" anchor="ctr">
              <a:spAutoFit/>
            </a:bodyPr>
            <a:lstStyle/>
            <a:p>
              <a:pPr algn="ctr"/>
              <a:r>
                <a:rPr lang="en-US" spc="-70" dirty="0" err="1" smtClean="0">
                  <a:solidFill>
                    <a:schemeClr val="bg1"/>
                  </a:solidFill>
                  <a:latin typeface="+mj-lt"/>
                </a:rPr>
                <a:t>Seguridad</a:t>
              </a:r>
              <a:r>
                <a:rPr lang="en-US" spc="-70" dirty="0" smtClean="0">
                  <a:solidFill>
                    <a:schemeClr val="bg1"/>
                  </a:solidFill>
                  <a:latin typeface="+mj-lt"/>
                </a:rPr>
                <a:t> en </a:t>
              </a:r>
              <a:r>
                <a:rPr lang="en-US" spc="-70" dirty="0" err="1" smtClean="0">
                  <a:solidFill>
                    <a:schemeClr val="bg1"/>
                  </a:solidFill>
                  <a:latin typeface="+mj-lt"/>
                </a:rPr>
                <a:t>Transacciones</a:t>
              </a:r>
              <a:endParaRPr lang="en-US" spc="-70" dirty="0" smtClean="0">
                <a:solidFill>
                  <a:schemeClr val="bg1"/>
                </a:solidFill>
                <a:latin typeface="+mj-lt"/>
              </a:endParaRPr>
            </a:p>
          </p:txBody>
        </p:sp>
      </p:grpSp>
      <p:grpSp>
        <p:nvGrpSpPr>
          <p:cNvPr id="8" name="Group 7"/>
          <p:cNvGrpSpPr/>
          <p:nvPr/>
        </p:nvGrpSpPr>
        <p:grpSpPr>
          <a:xfrm>
            <a:off x="6351259" y="828667"/>
            <a:ext cx="1886441" cy="2423498"/>
            <a:chOff x="8466137" y="1600200"/>
            <a:chExt cx="2514600" cy="2908197"/>
          </a:xfrm>
        </p:grpSpPr>
        <p:sp>
          <p:nvSpPr>
            <p:cNvPr id="6" name="Rectangle 5"/>
            <p:cNvSpPr/>
            <p:nvPr/>
          </p:nvSpPr>
          <p:spPr bwMode="auto">
            <a:xfrm>
              <a:off x="8466137" y="1600200"/>
              <a:ext cx="2514600" cy="290819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120650" defTabSz="914099" fontAlgn="base">
                <a:spcBef>
                  <a:spcPct val="0"/>
                </a:spcBef>
                <a:spcAft>
                  <a:spcPct val="0"/>
                </a:spcAft>
              </a:pPr>
              <a:endParaRPr lang="en-US" sz="2800" spc="-220" dirty="0" smtClean="0">
                <a:gradFill>
                  <a:gsLst>
                    <a:gs pos="0">
                      <a:srgbClr val="FFFFFF"/>
                    </a:gs>
                    <a:gs pos="100000">
                      <a:srgbClr val="FFFFFF"/>
                    </a:gs>
                  </a:gsLst>
                  <a:lin ang="5400000" scaled="0"/>
                </a:gradFill>
                <a:latin typeface="Segoe UI Light" pitchFamily="34" charset="0"/>
                <a:ea typeface="Segoe UI" pitchFamily="34" charset="0"/>
                <a:cs typeface="Segoe Pro Light"/>
              </a:endParaRPr>
            </a:p>
          </p:txBody>
        </p:sp>
        <p:sp>
          <p:nvSpPr>
            <p:cNvPr id="17" name="TextBox 16"/>
            <p:cNvSpPr txBox="1"/>
            <p:nvPr/>
          </p:nvSpPr>
          <p:spPr>
            <a:xfrm>
              <a:off x="8466137" y="3467432"/>
              <a:ext cx="2514600" cy="886397"/>
            </a:xfrm>
            <a:prstGeom prst="rect">
              <a:avLst/>
            </a:prstGeom>
            <a:noFill/>
          </p:spPr>
          <p:txBody>
            <a:bodyPr wrap="square" lIns="0" tIns="0" rIns="0" bIns="0" rtlCol="0">
              <a:spAutoFit/>
            </a:bodyPr>
            <a:lstStyle/>
            <a:p>
              <a:pPr algn="ctr"/>
              <a:r>
                <a:rPr lang="en-US" sz="2400" spc="-70" dirty="0" err="1" smtClean="0">
                  <a:solidFill>
                    <a:schemeClr val="bg1"/>
                  </a:solidFill>
                  <a:latin typeface="+mj-lt"/>
                </a:rPr>
                <a:t>Respuesta</a:t>
              </a:r>
              <a:r>
                <a:rPr lang="en-US" sz="2400" spc="-70" dirty="0" smtClean="0">
                  <a:solidFill>
                    <a:schemeClr val="bg1"/>
                  </a:solidFill>
                  <a:latin typeface="+mj-lt"/>
                </a:rPr>
                <a:t> </a:t>
              </a:r>
              <a:r>
                <a:rPr lang="en-US" sz="2400" spc="-70" dirty="0" err="1" smtClean="0">
                  <a:solidFill>
                    <a:schemeClr val="bg1"/>
                  </a:solidFill>
                  <a:latin typeface="+mj-lt"/>
                </a:rPr>
                <a:t>inmediata</a:t>
              </a:r>
              <a:endParaRPr lang="en-US" sz="2400" spc="-70" dirty="0" smtClean="0">
                <a:solidFill>
                  <a:schemeClr val="bg1"/>
                </a:solidFill>
                <a:latin typeface="+mj-lt"/>
              </a:endParaRPr>
            </a:p>
          </p:txBody>
        </p:sp>
        <p:pic>
          <p:nvPicPr>
            <p:cNvPr id="24" name="Picture 23" descr="C:\Users\sakuu\Documents\Ballmer WPC\PNGS\Timer.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black">
            <a:xfrm>
              <a:off x="9279798" y="1917188"/>
              <a:ext cx="887274" cy="1336462"/>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 name="Group 6"/>
          <p:cNvGrpSpPr/>
          <p:nvPr/>
        </p:nvGrpSpPr>
        <p:grpSpPr>
          <a:xfrm>
            <a:off x="3600199" y="828666"/>
            <a:ext cx="1906685" cy="2423499"/>
            <a:chOff x="4799012" y="1600200"/>
            <a:chExt cx="2541585" cy="2514600"/>
          </a:xfrm>
        </p:grpSpPr>
        <p:sp>
          <p:nvSpPr>
            <p:cNvPr id="5" name="Rectangle 4"/>
            <p:cNvSpPr/>
            <p:nvPr/>
          </p:nvSpPr>
          <p:spPr bwMode="auto">
            <a:xfrm>
              <a:off x="4799012" y="1600200"/>
              <a:ext cx="2514600" cy="2514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120650" defTabSz="914099" fontAlgn="base">
                <a:spcBef>
                  <a:spcPct val="0"/>
                </a:spcBef>
                <a:spcAft>
                  <a:spcPct val="0"/>
                </a:spcAft>
              </a:pPr>
              <a:endParaRPr lang="en-US" sz="2800" dirty="0" smtClean="0">
                <a:gradFill>
                  <a:gsLst>
                    <a:gs pos="0">
                      <a:srgbClr val="FFFFFF"/>
                    </a:gs>
                    <a:gs pos="100000">
                      <a:srgbClr val="FFFFFF"/>
                    </a:gs>
                  </a:gsLst>
                  <a:lin ang="5400000" scaled="0"/>
                </a:gradFill>
                <a:latin typeface="Segoe UI Light" pitchFamily="34" charset="0"/>
                <a:ea typeface="Segoe UI" pitchFamily="34" charset="0"/>
                <a:cs typeface="Segoe Pro Light"/>
              </a:endParaRPr>
            </a:p>
          </p:txBody>
        </p:sp>
        <p:sp>
          <p:nvSpPr>
            <p:cNvPr id="13" name="TextBox 12"/>
            <p:cNvSpPr txBox="1"/>
            <p:nvPr/>
          </p:nvSpPr>
          <p:spPr>
            <a:xfrm>
              <a:off x="4825997" y="3106316"/>
              <a:ext cx="2514600" cy="766431"/>
            </a:xfrm>
            <a:prstGeom prst="rect">
              <a:avLst/>
            </a:prstGeom>
            <a:noFill/>
          </p:spPr>
          <p:txBody>
            <a:bodyPr wrap="square" lIns="0" tIns="0" rIns="0" bIns="0" rtlCol="0">
              <a:spAutoFit/>
            </a:bodyPr>
            <a:lstStyle/>
            <a:p>
              <a:pPr algn="ctr"/>
              <a:r>
                <a:rPr lang="en-US" sz="2400" spc="-70" dirty="0" err="1" smtClean="0">
                  <a:solidFill>
                    <a:schemeClr val="bg1"/>
                  </a:solidFill>
                  <a:latin typeface="+mj-lt"/>
                </a:rPr>
                <a:t>Ahorro</a:t>
              </a:r>
              <a:r>
                <a:rPr lang="en-US" sz="2400" spc="-70" dirty="0" smtClean="0">
                  <a:solidFill>
                    <a:schemeClr val="bg1"/>
                  </a:solidFill>
                  <a:latin typeface="+mj-lt"/>
                </a:rPr>
                <a:t> </a:t>
              </a:r>
              <a:r>
                <a:rPr lang="en-US" sz="2400" spc="-70" dirty="0" err="1" smtClean="0">
                  <a:solidFill>
                    <a:schemeClr val="bg1"/>
                  </a:solidFill>
                  <a:latin typeface="+mj-lt"/>
                </a:rPr>
                <a:t>Inmediato</a:t>
              </a:r>
              <a:endParaRPr lang="en-US" sz="2400" spc="-70" dirty="0" smtClean="0">
                <a:solidFill>
                  <a:schemeClr val="bg1"/>
                </a:solidFill>
                <a:latin typeface="+mj-lt"/>
              </a:endParaRPr>
            </a:p>
          </p:txBody>
        </p:sp>
        <p:pic>
          <p:nvPicPr>
            <p:cNvPr id="16" name="Picture 7" descr="\\MAGNUM\Projects\Microsoft\Cloud Power FY12\Design\ICONS_PNG\Within_Your_Reach.png"/>
            <p:cNvPicPr>
              <a:picLocks noChangeAspect="1" noChangeArrowheads="1"/>
            </p:cNvPicPr>
            <p:nvPr/>
          </p:nvPicPr>
          <p:blipFill>
            <a:blip r:embed="rId5" cstate="print">
              <a:biLevel thresh="25000"/>
            </a:blip>
            <a:stretch>
              <a:fillRect/>
            </a:stretch>
          </p:blipFill>
          <p:spPr bwMode="auto">
            <a:xfrm>
              <a:off x="5270777" y="1694059"/>
              <a:ext cx="1571070" cy="1571070"/>
            </a:xfrm>
            <a:prstGeom prst="rect">
              <a:avLst/>
            </a:prstGeom>
            <a:noFill/>
          </p:spPr>
        </p:pic>
      </p:grpSp>
      <p:sp>
        <p:nvSpPr>
          <p:cNvPr id="14" name="Title 2"/>
          <p:cNvSpPr>
            <a:spLocks noGrp="1"/>
          </p:cNvSpPr>
          <p:nvPr>
            <p:ph type="title"/>
          </p:nvPr>
        </p:nvSpPr>
        <p:spPr>
          <a:xfrm>
            <a:off x="389436" y="190502"/>
            <a:ext cx="8363938" cy="623248"/>
          </a:xfrm>
        </p:spPr>
        <p:txBody>
          <a:bodyPr>
            <a:normAutofit fontScale="90000"/>
          </a:bodyPr>
          <a:lstStyle/>
          <a:p>
            <a:r>
              <a:rPr lang="en-US" dirty="0" smtClean="0">
                <a:latin typeface="+mj-lt"/>
                <a:ea typeface="Segoe UI" pitchFamily="34" charset="0"/>
                <a:cs typeface="Segoe Pro Light"/>
              </a:rPr>
              <a:t>Control de Flotillas</a:t>
            </a:r>
            <a:endParaRPr lang="en-US" dirty="0">
              <a:latin typeface="+mj-lt"/>
              <a:cs typeface="Segoe Pro Light"/>
            </a:endParaRPr>
          </a:p>
        </p:txBody>
      </p:sp>
    </p:spTree>
    <p:extLst>
      <p:ext uri="{BB962C8B-B14F-4D97-AF65-F5344CB8AC3E}">
        <p14:creationId xmlns="" xmlns:p14="http://schemas.microsoft.com/office/powerpoint/2010/main" val="30896455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99" y="190502"/>
            <a:ext cx="8363938" cy="623248"/>
          </a:xfrm>
        </p:spPr>
        <p:txBody>
          <a:bodyPr>
            <a:normAutofit fontScale="90000"/>
          </a:bodyPr>
          <a:lstStyle/>
          <a:p>
            <a:r>
              <a:rPr lang="en-US" dirty="0" smtClean="0"/>
              <a:t>ControlGAS Web</a:t>
            </a:r>
            <a:endParaRPr lang="en-US" dirty="0"/>
          </a:p>
        </p:txBody>
      </p:sp>
      <p:grpSp>
        <p:nvGrpSpPr>
          <p:cNvPr id="47" name="Group 46"/>
          <p:cNvGrpSpPr/>
          <p:nvPr/>
        </p:nvGrpSpPr>
        <p:grpSpPr>
          <a:xfrm>
            <a:off x="3697067" y="1254931"/>
            <a:ext cx="5034869" cy="3838028"/>
            <a:chOff x="6106443" y="2432387"/>
            <a:chExt cx="6082381" cy="3688687"/>
          </a:xfrm>
        </p:grpSpPr>
        <p:sp>
          <p:nvSpPr>
            <p:cNvPr id="49" name="Rectangle 48"/>
            <p:cNvSpPr/>
            <p:nvPr/>
          </p:nvSpPr>
          <p:spPr bwMode="auto">
            <a:xfrm>
              <a:off x="6106443" y="2432387"/>
              <a:ext cx="6082381" cy="36886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5" name="Group 24"/>
            <p:cNvGrpSpPr/>
            <p:nvPr/>
          </p:nvGrpSpPr>
          <p:grpSpPr>
            <a:xfrm>
              <a:off x="9673173" y="3353484"/>
              <a:ext cx="2281521" cy="1814861"/>
              <a:chOff x="2324395" y="842329"/>
              <a:chExt cx="4715199" cy="3750762"/>
            </a:xfrm>
          </p:grpSpPr>
          <p:sp>
            <p:nvSpPr>
              <p:cNvPr id="27" name="Trapezoid 26"/>
              <p:cNvSpPr/>
              <p:nvPr>
                <p:custDataLst>
                  <p:tags r:id="rId1"/>
                </p:custDataLst>
              </p:nvPr>
            </p:nvSpPr>
            <p:spPr bwMode="auto">
              <a:xfrm rot="16200000">
                <a:off x="3112005" y="784408"/>
                <a:ext cx="3137648" cy="3917576"/>
              </a:xfrm>
              <a:prstGeom prst="trapezoid">
                <a:avLst>
                  <a:gd name="adj" fmla="val 6512"/>
                </a:avLst>
              </a:prstGeom>
              <a:solidFill>
                <a:schemeClr val="bg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0" tIns="45720" rIns="68580" bIns="45720" numCol="1" rtlCol="0" anchor="b" anchorCtr="0" compatLnSpc="1">
                <a:prstTxWarp prst="textNoShape">
                  <a:avLst/>
                </a:prstTxWarp>
              </a:bodyPr>
              <a:lstStyle/>
              <a:p>
                <a:endParaRPr lang="en-US" sz="1200" dirty="0">
                  <a:solidFill>
                    <a:srgbClr val="EB3C00"/>
                  </a:solidFill>
                </a:endParaRPr>
              </a:p>
            </p:txBody>
          </p:sp>
          <p:pic>
            <p:nvPicPr>
              <p:cNvPr id="26" name="Picture 25" descr="C:\Users\v-maryba\Dropbox\ZumTeam\Team_Resources\Design Resources\2012\Windows Brand\Product_renders\WIN_Tablet_16x9_Left_Angle_1_BLUE.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2324395" y="842329"/>
                <a:ext cx="4715199" cy="3750762"/>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31" name="Picture 3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301791" y="2834706"/>
              <a:ext cx="3370254" cy="2003203"/>
            </a:xfrm>
            <a:prstGeom prst="rect">
              <a:avLst/>
            </a:prstGeom>
            <a:noFill/>
            <a:ln>
              <a:noFill/>
            </a:ln>
          </p:spPr>
        </p:pic>
      </p:grpSp>
      <p:pic>
        <p:nvPicPr>
          <p:cNvPr id="17" name="Picture 4" descr="ControlVehiculos1"/>
          <p:cNvPicPr>
            <a:picLocks noChangeAspect="1" noChangeArrowheads="1"/>
          </p:cNvPicPr>
          <p:nvPr/>
        </p:nvPicPr>
        <p:blipFill rotWithShape="1">
          <a:blip r:embed="rId6">
            <a:extLst>
              <a:ext uri="{28A0092B-C50C-407E-A947-70E740481C1C}">
                <a14:useLocalDpi xmlns="" xmlns:a14="http://schemas.microsoft.com/office/drawing/2010/main" val="0"/>
              </a:ext>
            </a:extLst>
          </a:blip>
          <a:srcRect l="29016" t="17746" r="29054" b="13720"/>
          <a:stretch/>
        </p:blipFill>
        <p:spPr bwMode="auto">
          <a:xfrm>
            <a:off x="6596547" y="2299292"/>
            <a:ext cx="1550753" cy="136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53640926-AAD7-44d8-BBD7-CCE9431645EC}">
              <a14:shadowObscured xmlns="" xmlns:a14="http://schemas.microsoft.com/office/drawing/2010/main" val="1"/>
            </a:ext>
          </a:extLst>
        </p:spPr>
      </p:pic>
      <p:pic>
        <p:nvPicPr>
          <p:cNvPr id="35" name="Picture 2" descr="C:\Users\chrisw\Desktop\Cloud Services 3.png"/>
          <p:cNvPicPr>
            <a:picLocks noChangeAspect="1" noChangeArrowheads="1"/>
          </p:cNvPicPr>
          <p:nvPr/>
        </p:nvPicPr>
        <p:blipFill rotWithShape="1">
          <a:blip r:embed="rId7">
            <a:biLevel thresh="25000"/>
            <a:extLst>
              <a:ext uri="{28A0092B-C50C-407E-A947-70E740481C1C}">
                <a14:useLocalDpi xmlns="" xmlns:a14="http://schemas.microsoft.com/office/drawing/2010/main" val="0"/>
              </a:ext>
            </a:extLst>
          </a:blip>
          <a:srcRect/>
          <a:stretch/>
        </p:blipFill>
        <p:spPr bwMode="black">
          <a:xfrm>
            <a:off x="4836424" y="3086255"/>
            <a:ext cx="2386217" cy="1405548"/>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73245" y="1073503"/>
            <a:ext cx="3323825" cy="4524315"/>
          </a:xfrm>
          <a:prstGeom prst="rect">
            <a:avLst/>
          </a:prstGeom>
        </p:spPr>
        <p:txBody>
          <a:bodyPr wrap="square">
            <a:spAutoFit/>
          </a:bodyPr>
          <a:lstStyle/>
          <a:p>
            <a:r>
              <a:rPr lang="en-US" sz="2400" spc="-100" dirty="0" smtClean="0">
                <a:ln w="3175">
                  <a:noFill/>
                </a:ln>
                <a:solidFill>
                  <a:srgbClr val="797A7D">
                    <a:lumMod val="50000"/>
                  </a:srgbClr>
                </a:solidFill>
                <a:latin typeface="Segoe UI Light"/>
                <a:cs typeface="Arial" charset="0"/>
              </a:rPr>
              <a:t>Con ControlGAS® Web, sus Clientes podrán </a:t>
            </a:r>
            <a:r>
              <a:rPr lang="en-US" sz="2400" spc="-100" dirty="0" err="1" smtClean="0">
                <a:ln w="3175">
                  <a:noFill/>
                </a:ln>
                <a:solidFill>
                  <a:srgbClr val="797A7D">
                    <a:lumMod val="50000"/>
                  </a:srgbClr>
                </a:solidFill>
                <a:latin typeface="Segoe UI Light"/>
                <a:cs typeface="Arial" charset="0"/>
              </a:rPr>
              <a:t>tener</a:t>
            </a:r>
            <a:r>
              <a:rPr lang="en-US" sz="2400" spc="-100" dirty="0" smtClean="0">
                <a:ln w="3175">
                  <a:noFill/>
                </a:ln>
                <a:solidFill>
                  <a:srgbClr val="797A7D">
                    <a:lumMod val="50000"/>
                  </a:srgbClr>
                </a:solidFill>
                <a:latin typeface="Segoe UI Light"/>
                <a:cs typeface="Arial" charset="0"/>
              </a:rPr>
              <a:t> </a:t>
            </a:r>
            <a:r>
              <a:rPr lang="en-US" sz="2400" spc="-100" dirty="0" err="1" smtClean="0">
                <a:ln w="3175">
                  <a:noFill/>
                </a:ln>
                <a:solidFill>
                  <a:srgbClr val="797A7D">
                    <a:lumMod val="50000"/>
                  </a:srgbClr>
                </a:solidFill>
                <a:latin typeface="Segoe UI Light"/>
                <a:cs typeface="Arial" charset="0"/>
              </a:rPr>
              <a:t>acceso</a:t>
            </a:r>
            <a:r>
              <a:rPr lang="en-US" sz="2400" spc="-100" dirty="0" smtClean="0">
                <a:ln w="3175">
                  <a:noFill/>
                </a:ln>
                <a:solidFill>
                  <a:srgbClr val="797A7D">
                    <a:lumMod val="50000"/>
                  </a:srgbClr>
                </a:solidFill>
                <a:latin typeface="Segoe UI Light"/>
                <a:cs typeface="Arial" charset="0"/>
              </a:rPr>
              <a:t> en </a:t>
            </a:r>
            <a:r>
              <a:rPr lang="en-US" sz="2400" spc="-100" dirty="0" err="1" smtClean="0">
                <a:ln w="3175">
                  <a:noFill/>
                </a:ln>
                <a:solidFill>
                  <a:srgbClr val="797A7D">
                    <a:lumMod val="50000"/>
                  </a:srgbClr>
                </a:solidFill>
                <a:latin typeface="Segoe UI Light"/>
                <a:cs typeface="Arial" charset="0"/>
              </a:rPr>
              <a:t>línea</a:t>
            </a:r>
            <a:r>
              <a:rPr lang="en-US" sz="2400" spc="-100" dirty="0" smtClean="0">
                <a:ln w="3175">
                  <a:noFill/>
                </a:ln>
                <a:solidFill>
                  <a:srgbClr val="797A7D">
                    <a:lumMod val="50000"/>
                  </a:srgbClr>
                </a:solidFill>
                <a:latin typeface="Segoe UI Light"/>
                <a:cs typeface="Arial" charset="0"/>
              </a:rPr>
              <a:t> a </a:t>
            </a:r>
            <a:r>
              <a:rPr lang="en-US" sz="2400" spc="-100" dirty="0" err="1" smtClean="0">
                <a:ln w="3175">
                  <a:noFill/>
                </a:ln>
                <a:solidFill>
                  <a:srgbClr val="797A7D">
                    <a:lumMod val="50000"/>
                  </a:srgbClr>
                </a:solidFill>
                <a:latin typeface="Segoe UI Light"/>
                <a:cs typeface="Arial" charset="0"/>
              </a:rPr>
              <a:t>información</a:t>
            </a:r>
            <a:r>
              <a:rPr lang="en-US" sz="2400" spc="-100" dirty="0" smtClean="0">
                <a:ln w="3175">
                  <a:noFill/>
                </a:ln>
                <a:solidFill>
                  <a:srgbClr val="797A7D">
                    <a:lumMod val="50000"/>
                  </a:srgbClr>
                </a:solidFill>
                <a:latin typeface="Segoe UI Light"/>
                <a:cs typeface="Arial" charset="0"/>
              </a:rPr>
              <a:t> de sus </a:t>
            </a:r>
            <a:r>
              <a:rPr lang="en-US" sz="2400" spc="-100" dirty="0" err="1" smtClean="0">
                <a:ln w="3175">
                  <a:noFill/>
                </a:ln>
                <a:solidFill>
                  <a:srgbClr val="797A7D">
                    <a:lumMod val="50000"/>
                  </a:srgbClr>
                </a:solidFill>
                <a:latin typeface="Segoe UI Light"/>
                <a:cs typeface="Arial" charset="0"/>
              </a:rPr>
              <a:t>consumos</a:t>
            </a:r>
            <a:r>
              <a:rPr lang="en-US" sz="2400" spc="-100" dirty="0" smtClean="0">
                <a:ln w="3175">
                  <a:noFill/>
                </a:ln>
                <a:solidFill>
                  <a:srgbClr val="797A7D">
                    <a:lumMod val="50000"/>
                  </a:srgbClr>
                </a:solidFill>
                <a:latin typeface="Segoe UI Light"/>
                <a:cs typeface="Arial" charset="0"/>
              </a:rPr>
              <a:t> y </a:t>
            </a:r>
            <a:r>
              <a:rPr lang="en-US" sz="2400" spc="-100" dirty="0" err="1" smtClean="0">
                <a:ln w="3175">
                  <a:noFill/>
                </a:ln>
                <a:solidFill>
                  <a:srgbClr val="797A7D">
                    <a:lumMod val="50000"/>
                  </a:srgbClr>
                </a:solidFill>
                <a:latin typeface="Segoe UI Light"/>
                <a:cs typeface="Arial" charset="0"/>
              </a:rPr>
              <a:t>saldos</a:t>
            </a:r>
            <a:r>
              <a:rPr lang="en-US" sz="2400" spc="-100" dirty="0" smtClean="0">
                <a:ln w="3175">
                  <a:noFill/>
                </a:ln>
                <a:solidFill>
                  <a:srgbClr val="797A7D">
                    <a:lumMod val="50000"/>
                  </a:srgbClr>
                </a:solidFill>
                <a:latin typeface="Segoe UI Light"/>
                <a:cs typeface="Arial" charset="0"/>
              </a:rPr>
              <a:t>, </a:t>
            </a:r>
            <a:r>
              <a:rPr lang="en-US" sz="2400" spc="-100" dirty="0" err="1" smtClean="0">
                <a:ln w="3175">
                  <a:noFill/>
                </a:ln>
                <a:solidFill>
                  <a:srgbClr val="797A7D">
                    <a:lumMod val="50000"/>
                  </a:srgbClr>
                </a:solidFill>
                <a:latin typeface="Segoe UI Light"/>
                <a:cs typeface="Arial" charset="0"/>
              </a:rPr>
              <a:t>ya</a:t>
            </a:r>
            <a:r>
              <a:rPr lang="en-US" sz="2400" spc="-100" dirty="0" smtClean="0">
                <a:ln w="3175">
                  <a:noFill/>
                </a:ln>
                <a:solidFill>
                  <a:srgbClr val="797A7D">
                    <a:lumMod val="50000"/>
                  </a:srgbClr>
                </a:solidFill>
                <a:latin typeface="Segoe UI Light"/>
                <a:cs typeface="Arial" charset="0"/>
              </a:rPr>
              <a:t> sea </a:t>
            </a:r>
            <a:r>
              <a:rPr lang="en-US" sz="2400" spc="-100" dirty="0" err="1" smtClean="0">
                <a:ln w="3175">
                  <a:noFill/>
                </a:ln>
                <a:solidFill>
                  <a:srgbClr val="797A7D">
                    <a:lumMod val="50000"/>
                  </a:srgbClr>
                </a:solidFill>
                <a:latin typeface="Segoe UI Light"/>
                <a:cs typeface="Arial" charset="0"/>
              </a:rPr>
              <a:t>por</a:t>
            </a:r>
            <a:r>
              <a:rPr lang="en-US" sz="2400" spc="-100" dirty="0" smtClean="0">
                <a:ln w="3175">
                  <a:noFill/>
                </a:ln>
                <a:solidFill>
                  <a:srgbClr val="797A7D">
                    <a:lumMod val="50000"/>
                  </a:srgbClr>
                </a:solidFill>
                <a:latin typeface="Segoe UI Light"/>
                <a:cs typeface="Arial" charset="0"/>
              </a:rPr>
              <a:t> </a:t>
            </a:r>
            <a:r>
              <a:rPr lang="en-US" sz="2400" spc="-100" dirty="0" err="1" smtClean="0">
                <a:ln w="3175">
                  <a:noFill/>
                </a:ln>
                <a:solidFill>
                  <a:srgbClr val="797A7D">
                    <a:lumMod val="50000"/>
                  </a:srgbClr>
                </a:solidFill>
                <a:latin typeface="Segoe UI Light"/>
                <a:cs typeface="Arial" charset="0"/>
              </a:rPr>
              <a:t>unidad</a:t>
            </a:r>
            <a:r>
              <a:rPr lang="en-US" sz="2400" spc="-100" dirty="0" smtClean="0">
                <a:ln w="3175">
                  <a:noFill/>
                </a:ln>
                <a:solidFill>
                  <a:srgbClr val="797A7D">
                    <a:lumMod val="50000"/>
                  </a:srgbClr>
                </a:solidFill>
                <a:latin typeface="Segoe UI Light"/>
                <a:cs typeface="Arial" charset="0"/>
              </a:rPr>
              <a:t> o </a:t>
            </a:r>
            <a:r>
              <a:rPr lang="en-US" sz="2400" spc="-100" dirty="0" err="1" smtClean="0">
                <a:ln w="3175">
                  <a:noFill/>
                </a:ln>
                <a:solidFill>
                  <a:srgbClr val="797A7D">
                    <a:lumMod val="50000"/>
                  </a:srgbClr>
                </a:solidFill>
                <a:latin typeface="Segoe UI Light"/>
                <a:cs typeface="Arial" charset="0"/>
              </a:rPr>
              <a:t>por</a:t>
            </a:r>
            <a:r>
              <a:rPr lang="en-US" sz="2400" spc="-100" dirty="0" smtClean="0">
                <a:ln w="3175">
                  <a:noFill/>
                </a:ln>
                <a:solidFill>
                  <a:srgbClr val="797A7D">
                    <a:lumMod val="50000"/>
                  </a:srgbClr>
                </a:solidFill>
                <a:latin typeface="Segoe UI Light"/>
                <a:cs typeface="Arial" charset="0"/>
              </a:rPr>
              <a:t> flotilla en general; </a:t>
            </a:r>
            <a:r>
              <a:rPr lang="en-US" sz="2400" spc="-100" dirty="0" err="1" smtClean="0">
                <a:ln w="3175">
                  <a:noFill/>
                </a:ln>
                <a:solidFill>
                  <a:srgbClr val="797A7D">
                    <a:lumMod val="50000"/>
                  </a:srgbClr>
                </a:solidFill>
                <a:latin typeface="Segoe UI Light"/>
                <a:cs typeface="Arial" charset="0"/>
              </a:rPr>
              <a:t>además</a:t>
            </a:r>
            <a:r>
              <a:rPr lang="en-US" sz="2400" spc="-100" dirty="0" smtClean="0">
                <a:ln w="3175">
                  <a:noFill/>
                </a:ln>
                <a:solidFill>
                  <a:srgbClr val="797A7D">
                    <a:lumMod val="50000"/>
                  </a:srgbClr>
                </a:solidFill>
                <a:latin typeface="Segoe UI Light"/>
                <a:cs typeface="Arial" charset="0"/>
              </a:rPr>
              <a:t> podrán </a:t>
            </a:r>
            <a:r>
              <a:rPr lang="en-US" sz="2400" spc="-100" dirty="0" err="1" smtClean="0">
                <a:ln w="3175">
                  <a:noFill/>
                </a:ln>
                <a:solidFill>
                  <a:srgbClr val="797A7D">
                    <a:lumMod val="50000"/>
                  </a:srgbClr>
                </a:solidFill>
                <a:latin typeface="Segoe UI Light"/>
                <a:cs typeface="Arial" charset="0"/>
              </a:rPr>
              <a:t>cambiar</a:t>
            </a:r>
            <a:r>
              <a:rPr lang="en-US" sz="2400" spc="-100" dirty="0" smtClean="0">
                <a:ln w="3175">
                  <a:noFill/>
                </a:ln>
                <a:solidFill>
                  <a:srgbClr val="797A7D">
                    <a:lumMod val="50000"/>
                  </a:srgbClr>
                </a:solidFill>
                <a:latin typeface="Segoe UI Light"/>
                <a:cs typeface="Arial" charset="0"/>
              </a:rPr>
              <a:t> </a:t>
            </a:r>
            <a:r>
              <a:rPr lang="en-US" sz="2400" spc="-100" dirty="0" err="1" smtClean="0">
                <a:ln w="3175">
                  <a:noFill/>
                </a:ln>
                <a:solidFill>
                  <a:srgbClr val="797A7D">
                    <a:lumMod val="50000"/>
                  </a:srgbClr>
                </a:solidFill>
                <a:latin typeface="Segoe UI Light"/>
                <a:cs typeface="Arial" charset="0"/>
              </a:rPr>
              <a:t>parámetros</a:t>
            </a:r>
            <a:r>
              <a:rPr lang="en-US" sz="2400" spc="-100" dirty="0" smtClean="0">
                <a:ln w="3175">
                  <a:noFill/>
                </a:ln>
                <a:solidFill>
                  <a:srgbClr val="797A7D">
                    <a:lumMod val="50000"/>
                  </a:srgbClr>
                </a:solidFill>
                <a:latin typeface="Segoe UI Light"/>
                <a:cs typeface="Arial" charset="0"/>
              </a:rPr>
              <a:t> de </a:t>
            </a:r>
            <a:r>
              <a:rPr lang="en-US" sz="2400" spc="-100" dirty="0" err="1" smtClean="0">
                <a:ln w="3175">
                  <a:noFill/>
                </a:ln>
                <a:solidFill>
                  <a:srgbClr val="797A7D">
                    <a:lumMod val="50000"/>
                  </a:srgbClr>
                </a:solidFill>
                <a:latin typeface="Segoe UI Light"/>
                <a:cs typeface="Arial" charset="0"/>
              </a:rPr>
              <a:t>consumo</a:t>
            </a:r>
            <a:r>
              <a:rPr lang="en-US" sz="2400" spc="-100" dirty="0" smtClean="0">
                <a:ln w="3175">
                  <a:noFill/>
                </a:ln>
                <a:solidFill>
                  <a:srgbClr val="797A7D">
                    <a:lumMod val="50000"/>
                  </a:srgbClr>
                </a:solidFill>
                <a:latin typeface="Segoe UI Light"/>
                <a:cs typeface="Arial" charset="0"/>
              </a:rPr>
              <a:t> en </a:t>
            </a:r>
            <a:r>
              <a:rPr lang="en-US" sz="2400" spc="-100" dirty="0" err="1" smtClean="0">
                <a:ln w="3175">
                  <a:noFill/>
                </a:ln>
                <a:solidFill>
                  <a:srgbClr val="797A7D">
                    <a:lumMod val="50000"/>
                  </a:srgbClr>
                </a:solidFill>
                <a:latin typeface="Segoe UI Light"/>
                <a:cs typeface="Arial" charset="0"/>
              </a:rPr>
              <a:t>línea</a:t>
            </a:r>
            <a:r>
              <a:rPr lang="en-US" sz="2400" spc="-100" dirty="0" smtClean="0">
                <a:ln w="3175">
                  <a:noFill/>
                </a:ln>
                <a:solidFill>
                  <a:srgbClr val="797A7D">
                    <a:lumMod val="50000"/>
                  </a:srgbClr>
                </a:solidFill>
                <a:latin typeface="Segoe UI Light"/>
                <a:cs typeface="Arial" charset="0"/>
              </a:rPr>
              <a:t>, </a:t>
            </a:r>
            <a:r>
              <a:rPr lang="en-US" sz="2400" spc="-100" dirty="0" err="1" smtClean="0">
                <a:ln w="3175">
                  <a:noFill/>
                </a:ln>
                <a:solidFill>
                  <a:srgbClr val="797A7D">
                    <a:lumMod val="50000"/>
                  </a:srgbClr>
                </a:solidFill>
                <a:latin typeface="Segoe UI Light"/>
                <a:cs typeface="Arial" charset="0"/>
              </a:rPr>
              <a:t>traspasar</a:t>
            </a:r>
            <a:r>
              <a:rPr lang="en-US" sz="2400" spc="-100" dirty="0" smtClean="0">
                <a:ln w="3175">
                  <a:noFill/>
                </a:ln>
                <a:solidFill>
                  <a:srgbClr val="797A7D">
                    <a:lumMod val="50000"/>
                  </a:srgbClr>
                </a:solidFill>
                <a:latin typeface="Segoe UI Light"/>
                <a:cs typeface="Arial" charset="0"/>
              </a:rPr>
              <a:t> </a:t>
            </a:r>
            <a:r>
              <a:rPr lang="en-US" sz="2400" spc="-100" dirty="0" err="1" smtClean="0">
                <a:ln w="3175">
                  <a:noFill/>
                </a:ln>
                <a:solidFill>
                  <a:srgbClr val="797A7D">
                    <a:lumMod val="50000"/>
                  </a:srgbClr>
                </a:solidFill>
                <a:latin typeface="Segoe UI Light"/>
                <a:cs typeface="Arial" charset="0"/>
              </a:rPr>
              <a:t>saldos</a:t>
            </a:r>
            <a:r>
              <a:rPr lang="en-US" sz="2400" spc="-100" dirty="0" smtClean="0">
                <a:ln w="3175">
                  <a:noFill/>
                </a:ln>
                <a:solidFill>
                  <a:srgbClr val="797A7D">
                    <a:lumMod val="50000"/>
                  </a:srgbClr>
                </a:solidFill>
                <a:latin typeface="Segoe UI Light"/>
                <a:cs typeface="Arial" charset="0"/>
              </a:rPr>
              <a:t> entre </a:t>
            </a:r>
            <a:r>
              <a:rPr lang="en-US" sz="2400" spc="-100" dirty="0" err="1" smtClean="0">
                <a:ln w="3175">
                  <a:noFill/>
                </a:ln>
                <a:solidFill>
                  <a:srgbClr val="797A7D">
                    <a:lumMod val="50000"/>
                  </a:srgbClr>
                </a:solidFill>
                <a:latin typeface="Segoe UI Light"/>
                <a:cs typeface="Arial" charset="0"/>
              </a:rPr>
              <a:t>unidades</a:t>
            </a:r>
            <a:r>
              <a:rPr lang="en-US" sz="2400" spc="-100" dirty="0" smtClean="0">
                <a:ln w="3175">
                  <a:noFill/>
                </a:ln>
                <a:solidFill>
                  <a:srgbClr val="797A7D">
                    <a:lumMod val="50000"/>
                  </a:srgbClr>
                </a:solidFill>
                <a:latin typeface="Segoe UI Light"/>
                <a:cs typeface="Arial" charset="0"/>
              </a:rPr>
              <a:t>, entre </a:t>
            </a:r>
            <a:r>
              <a:rPr lang="en-US" sz="2400" spc="-100" dirty="0" err="1" smtClean="0">
                <a:ln w="3175">
                  <a:noFill/>
                </a:ln>
                <a:solidFill>
                  <a:srgbClr val="797A7D">
                    <a:lumMod val="50000"/>
                  </a:srgbClr>
                </a:solidFill>
                <a:latin typeface="Segoe UI Light"/>
                <a:cs typeface="Arial" charset="0"/>
              </a:rPr>
              <a:t>otras</a:t>
            </a:r>
            <a:r>
              <a:rPr lang="en-US" sz="2400" spc="-100" dirty="0" smtClean="0">
                <a:ln w="3175">
                  <a:noFill/>
                </a:ln>
                <a:solidFill>
                  <a:srgbClr val="797A7D">
                    <a:lumMod val="50000"/>
                  </a:srgbClr>
                </a:solidFill>
                <a:latin typeface="Segoe UI Light"/>
                <a:cs typeface="Arial" charset="0"/>
              </a:rPr>
              <a:t> </a:t>
            </a:r>
            <a:r>
              <a:rPr lang="en-US" sz="2400" spc="-100" dirty="0" err="1" smtClean="0">
                <a:ln w="3175">
                  <a:noFill/>
                </a:ln>
                <a:solidFill>
                  <a:srgbClr val="797A7D">
                    <a:lumMod val="50000"/>
                  </a:srgbClr>
                </a:solidFill>
                <a:latin typeface="Segoe UI Light"/>
                <a:cs typeface="Arial" charset="0"/>
              </a:rPr>
              <a:t>operaciones</a:t>
            </a:r>
            <a:r>
              <a:rPr lang="en-US" sz="2400" spc="-100" dirty="0" smtClean="0">
                <a:ln w="3175">
                  <a:noFill/>
                </a:ln>
                <a:solidFill>
                  <a:srgbClr val="797A7D">
                    <a:lumMod val="50000"/>
                  </a:srgbClr>
                </a:solidFill>
                <a:latin typeface="Segoe UI Light"/>
                <a:cs typeface="Arial" charset="0"/>
              </a:rPr>
              <a:t>.</a:t>
            </a:r>
            <a:endParaRPr lang="en-US" sz="1600" dirty="0"/>
          </a:p>
        </p:txBody>
      </p:sp>
    </p:spTree>
    <p:extLst>
      <p:ext uri="{BB962C8B-B14F-4D97-AF65-F5344CB8AC3E}">
        <p14:creationId xmlns="" xmlns:p14="http://schemas.microsoft.com/office/powerpoint/2010/main" val="16156997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52500"/>
          </a:xfrm>
        </p:spPr>
        <p:txBody>
          <a:bodyPr/>
          <a:lstStyle/>
          <a:p>
            <a:r>
              <a:rPr lang="en-US" dirty="0" smtClean="0"/>
              <a:t>ControlGAS: </a:t>
            </a:r>
            <a:r>
              <a:rPr lang="en-US" dirty="0" err="1" smtClean="0"/>
              <a:t>solución</a:t>
            </a:r>
            <a:r>
              <a:rPr lang="en-US" dirty="0" smtClean="0"/>
              <a:t> integral</a:t>
            </a:r>
            <a:endParaRPr lang="en-US" dirty="0"/>
          </a:p>
        </p:txBody>
      </p:sp>
      <p:grpSp>
        <p:nvGrpSpPr>
          <p:cNvPr id="22" name="Group 21"/>
          <p:cNvGrpSpPr/>
          <p:nvPr/>
        </p:nvGrpSpPr>
        <p:grpSpPr>
          <a:xfrm>
            <a:off x="4962374" y="1913986"/>
            <a:ext cx="4166361" cy="1939808"/>
            <a:chOff x="6595480" y="2436738"/>
            <a:chExt cx="5553701" cy="2327770"/>
          </a:xfrm>
        </p:grpSpPr>
        <p:grpSp>
          <p:nvGrpSpPr>
            <p:cNvPr id="6" name="Group 5"/>
            <p:cNvGrpSpPr/>
            <p:nvPr/>
          </p:nvGrpSpPr>
          <p:grpSpPr>
            <a:xfrm>
              <a:off x="8461850" y="2436738"/>
              <a:ext cx="1657719" cy="1455160"/>
              <a:chOff x="8500232" y="2318896"/>
              <a:chExt cx="1370018" cy="1202612"/>
            </a:xfrm>
          </p:grpSpPr>
          <p:grpSp>
            <p:nvGrpSpPr>
              <p:cNvPr id="39" name="Group 38"/>
              <p:cNvGrpSpPr/>
              <p:nvPr/>
            </p:nvGrpSpPr>
            <p:grpSpPr>
              <a:xfrm>
                <a:off x="8500232" y="2318896"/>
                <a:ext cx="1370018" cy="1202612"/>
                <a:chOff x="7011845" y="3109481"/>
                <a:chExt cx="3549353" cy="3115634"/>
              </a:xfrm>
            </p:grpSpPr>
            <p:sp>
              <p:nvSpPr>
                <p:cNvPr id="40" name="Circular Arrow 39"/>
                <p:cNvSpPr/>
                <p:nvPr/>
              </p:nvSpPr>
              <p:spPr bwMode="auto">
                <a:xfrm rot="4118624">
                  <a:off x="7902553" y="3315348"/>
                  <a:ext cx="2864512" cy="2452778"/>
                </a:xfrm>
                <a:prstGeom prst="circularArrow">
                  <a:avLst>
                    <a:gd name="adj1" fmla="val 12500"/>
                    <a:gd name="adj2" fmla="val 1142319"/>
                    <a:gd name="adj3" fmla="val 20457681"/>
                    <a:gd name="adj4" fmla="val 10690512"/>
                    <a:gd name="adj5" fmla="val 17968"/>
                  </a:avLst>
                </a:prstGeom>
                <a:gradFill>
                  <a:gsLst>
                    <a:gs pos="0">
                      <a:schemeClr val="bg1">
                        <a:lumMod val="75000"/>
                        <a:alpha val="0"/>
                      </a:schemeClr>
                    </a:gs>
                    <a:gs pos="88000">
                      <a:schemeClr val="accent1"/>
                    </a:gs>
                  </a:gsLst>
                  <a:lin ang="21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3" name="Circular Arrow 42"/>
                <p:cNvSpPr/>
                <p:nvPr/>
              </p:nvSpPr>
              <p:spPr bwMode="auto">
                <a:xfrm rot="15354368">
                  <a:off x="6857064" y="3617553"/>
                  <a:ext cx="2762343" cy="2452781"/>
                </a:xfrm>
                <a:prstGeom prst="circularArrow">
                  <a:avLst>
                    <a:gd name="adj1" fmla="val 12500"/>
                    <a:gd name="adj2" fmla="val 1142319"/>
                    <a:gd name="adj3" fmla="val 20457681"/>
                    <a:gd name="adj4" fmla="val 9545859"/>
                    <a:gd name="adj5" fmla="val 18766"/>
                  </a:avLst>
                </a:prstGeom>
                <a:gradFill>
                  <a:gsLst>
                    <a:gs pos="0">
                      <a:schemeClr val="bg1">
                        <a:lumMod val="75000"/>
                        <a:alpha val="0"/>
                      </a:schemeClr>
                    </a:gs>
                    <a:gs pos="88000">
                      <a:schemeClr val="accent1"/>
                    </a:gs>
                  </a:gsLst>
                  <a:lin ang="21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61" name="Rectangle 60"/>
              <p:cNvSpPr/>
              <p:nvPr/>
            </p:nvSpPr>
            <p:spPr>
              <a:xfrm>
                <a:off x="8730307" y="2761691"/>
                <a:ext cx="890859" cy="249528"/>
              </a:xfrm>
              <a:prstGeom prst="rect">
                <a:avLst/>
              </a:prstGeom>
              <a:noFill/>
            </p:spPr>
            <p:txBody>
              <a:bodyPr wrap="square" lIns="0" tIns="0" rIns="0" bIns="0">
                <a:spAutoFit/>
                <a:scene3d>
                  <a:camera prst="orthographicFront"/>
                  <a:lightRig rig="threePt" dir="t"/>
                </a:scene3d>
                <a:sp3d/>
              </a:bodyPr>
              <a:lstStyle/>
              <a:p>
                <a:pPr algn="ctr" defTabSz="609493">
                  <a:lnSpc>
                    <a:spcPct val="90000"/>
                  </a:lnSpc>
                  <a:spcBef>
                    <a:spcPct val="0"/>
                  </a:spcBef>
                  <a:spcAft>
                    <a:spcPct val="35000"/>
                  </a:spcAft>
                  <a:defRPr/>
                </a:pPr>
                <a:r>
                  <a:rPr lang="en-US" sz="900" b="1" spc="-20" dirty="0" err="1" smtClean="0">
                    <a:solidFill>
                      <a:schemeClr val="accent1"/>
                    </a:solidFill>
                    <a:latin typeface="Segoe UI" pitchFamily="34" charset="0"/>
                    <a:ea typeface="Segoe UI" pitchFamily="34" charset="0"/>
                    <a:cs typeface="Segoe UI" pitchFamily="34" charset="0"/>
                  </a:rPr>
                  <a:t>Solicitud</a:t>
                </a:r>
                <a:r>
                  <a:rPr lang="en-US" sz="900" b="1" spc="-20" dirty="0" smtClean="0">
                    <a:solidFill>
                      <a:schemeClr val="accent1"/>
                    </a:solidFill>
                    <a:latin typeface="Segoe UI" pitchFamily="34" charset="0"/>
                    <a:ea typeface="Segoe UI" pitchFamily="34" charset="0"/>
                    <a:cs typeface="Segoe UI" pitchFamily="34" charset="0"/>
                  </a:rPr>
                  <a:t> de </a:t>
                </a:r>
                <a:r>
                  <a:rPr lang="en-US" sz="900" b="1" spc="-20" dirty="0" err="1" smtClean="0">
                    <a:solidFill>
                      <a:schemeClr val="accent1"/>
                    </a:solidFill>
                    <a:latin typeface="Segoe UI" pitchFamily="34" charset="0"/>
                    <a:ea typeface="Segoe UI" pitchFamily="34" charset="0"/>
                    <a:cs typeface="Segoe UI" pitchFamily="34" charset="0"/>
                  </a:rPr>
                  <a:t>Autorización</a:t>
                </a:r>
                <a:endParaRPr lang="en-US" sz="900" b="1" spc="-20" dirty="0">
                  <a:solidFill>
                    <a:schemeClr val="accent1"/>
                  </a:solidFill>
                  <a:latin typeface="Segoe UI" pitchFamily="34" charset="0"/>
                  <a:ea typeface="Segoe UI" pitchFamily="34" charset="0"/>
                  <a:cs typeface="Segoe UI" pitchFamily="34" charset="0"/>
                </a:endParaRPr>
              </a:p>
            </p:txBody>
          </p:sp>
        </p:grpSp>
        <p:sp>
          <p:nvSpPr>
            <p:cNvPr id="58" name="TextBox 4"/>
            <p:cNvSpPr txBox="1"/>
            <p:nvPr/>
          </p:nvSpPr>
          <p:spPr>
            <a:xfrm>
              <a:off x="6595480" y="3705200"/>
              <a:ext cx="5553701" cy="1059308"/>
            </a:xfrm>
            <a:prstGeom prst="rect">
              <a:avLst/>
            </a:prstGeom>
            <a:noFill/>
          </p:spPr>
          <p:txBody>
            <a:bodyPr wrap="square" lIns="99015" tIns="49506" rIns="99015" bIns="49506" rtlCol="0">
              <a:spAutoFit/>
            </a:bodyPr>
            <a:lstStyle/>
            <a:p>
              <a:pPr algn="ctr" defTabSz="914259" fontAlgn="base">
                <a:lnSpc>
                  <a:spcPct val="90000"/>
                </a:lnSpc>
                <a:spcBef>
                  <a:spcPct val="20000"/>
                </a:spcBef>
                <a:spcAft>
                  <a:spcPct val="0"/>
                </a:spcAft>
                <a:buClr>
                  <a:srgbClr val="F69F1E"/>
                </a:buClr>
                <a:buSzPct val="90000"/>
                <a:defRPr/>
              </a:pPr>
              <a:r>
                <a:rPr lang="en-US" sz="2800" dirty="0" err="1" smtClean="0">
                  <a:solidFill>
                    <a:srgbClr val="3239EE"/>
                  </a:solidFill>
                  <a:latin typeface="Segoe UI Light" pitchFamily="34" charset="0"/>
                </a:rPr>
                <a:t>Tecnologías</a:t>
              </a:r>
              <a:r>
                <a:rPr lang="en-US" sz="2800" dirty="0" smtClean="0">
                  <a:solidFill>
                    <a:srgbClr val="3239EE"/>
                  </a:solidFill>
                  <a:latin typeface="Segoe UI Light" pitchFamily="34" charset="0"/>
                </a:rPr>
                <a:t> de ID Vehicular</a:t>
              </a:r>
              <a:endParaRPr lang="en-US" sz="2800" dirty="0">
                <a:solidFill>
                  <a:srgbClr val="3239EE"/>
                </a:solidFill>
                <a:latin typeface="Segoe UI Light" pitchFamily="34" charset="0"/>
              </a:endParaRPr>
            </a:p>
          </p:txBody>
        </p:sp>
      </p:grpSp>
      <p:sp>
        <p:nvSpPr>
          <p:cNvPr id="50" name="Rectangle 49"/>
          <p:cNvSpPr/>
          <p:nvPr/>
        </p:nvSpPr>
        <p:spPr bwMode="auto">
          <a:xfrm>
            <a:off x="575989" y="4006066"/>
            <a:ext cx="1873210" cy="634836"/>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7" tIns="38088" rIns="76177" bIns="38088" numCol="1" rtlCol="0" anchor="ctr" anchorCtr="0" compatLnSpc="1">
            <a:prstTxWarp prst="textNoShape">
              <a:avLst/>
            </a:prstTxWarp>
          </a:bodyPr>
          <a:lstStyle/>
          <a:p>
            <a:pPr marL="4763" indent="-4763" defTabSz="914363"/>
            <a:r>
              <a:rPr lang="en-US" dirty="0" err="1" smtClean="0">
                <a:solidFill>
                  <a:srgbClr val="EB3C00"/>
                </a:solidFill>
                <a:ea typeface="Segoe UI" pitchFamily="34" charset="0"/>
                <a:cs typeface="Segoe UI" pitchFamily="34" charset="0"/>
              </a:rPr>
              <a:t>Emisión</a:t>
            </a:r>
            <a:r>
              <a:rPr lang="en-US" dirty="0" smtClean="0">
                <a:solidFill>
                  <a:srgbClr val="EB3C00"/>
                </a:solidFill>
                <a:ea typeface="Segoe UI" pitchFamily="34" charset="0"/>
                <a:cs typeface="Segoe UI" pitchFamily="34" charset="0"/>
              </a:rPr>
              <a:t> de Tickets y </a:t>
            </a:r>
            <a:r>
              <a:rPr lang="en-US" dirty="0" err="1" smtClean="0">
                <a:solidFill>
                  <a:srgbClr val="EB3C00"/>
                </a:solidFill>
                <a:ea typeface="Segoe UI" pitchFamily="34" charset="0"/>
                <a:cs typeface="Segoe UI" pitchFamily="34" charset="0"/>
              </a:rPr>
              <a:t>Facturas</a:t>
            </a:r>
            <a:r>
              <a:rPr lang="en-US" dirty="0" smtClean="0">
                <a:solidFill>
                  <a:srgbClr val="EB3C00"/>
                </a:solidFill>
                <a:ea typeface="Segoe UI" pitchFamily="34" charset="0"/>
                <a:cs typeface="Segoe UI" pitchFamily="34" charset="0"/>
              </a:rPr>
              <a:t> a Clientes </a:t>
            </a:r>
            <a:r>
              <a:rPr lang="en-US" dirty="0" err="1" smtClean="0">
                <a:solidFill>
                  <a:srgbClr val="EB3C00"/>
                </a:solidFill>
                <a:ea typeface="Segoe UI" pitchFamily="34" charset="0"/>
                <a:cs typeface="Segoe UI" pitchFamily="34" charset="0"/>
              </a:rPr>
              <a:t>registrados</a:t>
            </a:r>
            <a:endParaRPr lang="en-US" dirty="0">
              <a:solidFill>
                <a:srgbClr val="EB3C00"/>
              </a:solidFill>
              <a:ea typeface="Segoe UI" pitchFamily="34" charset="0"/>
              <a:cs typeface="Segoe UI" pitchFamily="34" charset="0"/>
            </a:endParaRPr>
          </a:p>
        </p:txBody>
      </p:sp>
      <p:sp>
        <p:nvSpPr>
          <p:cNvPr id="62" name="Rectangle 61"/>
          <p:cNvSpPr/>
          <p:nvPr/>
        </p:nvSpPr>
        <p:spPr bwMode="auto">
          <a:xfrm>
            <a:off x="2699586" y="4113464"/>
            <a:ext cx="1670327" cy="634836"/>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7" tIns="38088" rIns="76177" bIns="38088" numCol="1" rtlCol="0" anchor="ctr" anchorCtr="0" compatLnSpc="1">
            <a:prstTxWarp prst="textNoShape">
              <a:avLst/>
            </a:prstTxWarp>
          </a:bodyPr>
          <a:lstStyle/>
          <a:p>
            <a:pPr marL="4763" indent="-4763" defTabSz="914363"/>
            <a:r>
              <a:rPr lang="en-US" dirty="0" err="1" smtClean="0">
                <a:solidFill>
                  <a:srgbClr val="EB3C00"/>
                </a:solidFill>
                <a:ea typeface="Segoe UI" pitchFamily="34" charset="0"/>
                <a:cs typeface="Segoe UI" pitchFamily="34" charset="0"/>
              </a:rPr>
              <a:t>Pueden</a:t>
            </a:r>
            <a:r>
              <a:rPr lang="en-US" dirty="0" smtClean="0">
                <a:solidFill>
                  <a:srgbClr val="EB3C00"/>
                </a:solidFill>
                <a:ea typeface="Segoe UI" pitchFamily="34" charset="0"/>
                <a:cs typeface="Segoe UI" pitchFamily="34" charset="0"/>
              </a:rPr>
              <a:t> </a:t>
            </a:r>
            <a:r>
              <a:rPr lang="en-US" dirty="0" err="1" smtClean="0">
                <a:solidFill>
                  <a:srgbClr val="EB3C00"/>
                </a:solidFill>
                <a:ea typeface="Segoe UI" pitchFamily="34" charset="0"/>
                <a:cs typeface="Segoe UI" pitchFamily="34" charset="0"/>
              </a:rPr>
              <a:t>convivir</a:t>
            </a:r>
            <a:r>
              <a:rPr lang="en-US" dirty="0" smtClean="0">
                <a:solidFill>
                  <a:srgbClr val="EB3C00"/>
                </a:solidFill>
                <a:ea typeface="Segoe UI" pitchFamily="34" charset="0"/>
                <a:cs typeface="Segoe UI" pitchFamily="34" charset="0"/>
              </a:rPr>
              <a:t> </a:t>
            </a:r>
            <a:r>
              <a:rPr lang="en-US" dirty="0" err="1" smtClean="0">
                <a:solidFill>
                  <a:srgbClr val="EB3C00"/>
                </a:solidFill>
                <a:ea typeface="Segoe UI" pitchFamily="34" charset="0"/>
                <a:cs typeface="Segoe UI" pitchFamily="34" charset="0"/>
              </a:rPr>
              <a:t>diferentes</a:t>
            </a:r>
            <a:r>
              <a:rPr lang="en-US" dirty="0" smtClean="0">
                <a:solidFill>
                  <a:srgbClr val="EB3C00"/>
                </a:solidFill>
                <a:ea typeface="Segoe UI" pitchFamily="34" charset="0"/>
                <a:cs typeface="Segoe UI" pitchFamily="34" charset="0"/>
              </a:rPr>
              <a:t> </a:t>
            </a:r>
            <a:r>
              <a:rPr lang="en-US" dirty="0" err="1" smtClean="0">
                <a:solidFill>
                  <a:srgbClr val="EB3C00"/>
                </a:solidFill>
                <a:ea typeface="Segoe UI" pitchFamily="34" charset="0"/>
                <a:cs typeface="Segoe UI" pitchFamily="34" charset="0"/>
              </a:rPr>
              <a:t>tipos</a:t>
            </a:r>
            <a:r>
              <a:rPr lang="en-US" dirty="0" smtClean="0">
                <a:solidFill>
                  <a:srgbClr val="EB3C00"/>
                </a:solidFill>
                <a:ea typeface="Segoe UI" pitchFamily="34" charset="0"/>
                <a:cs typeface="Segoe UI" pitchFamily="34" charset="0"/>
              </a:rPr>
              <a:t> de </a:t>
            </a:r>
            <a:r>
              <a:rPr lang="en-US" dirty="0" err="1" smtClean="0">
                <a:solidFill>
                  <a:srgbClr val="EB3C00"/>
                </a:solidFill>
                <a:ea typeface="Segoe UI" pitchFamily="34" charset="0"/>
                <a:cs typeface="Segoe UI" pitchFamily="34" charset="0"/>
              </a:rPr>
              <a:t>tecnología</a:t>
            </a:r>
            <a:r>
              <a:rPr lang="en-US" dirty="0" smtClean="0">
                <a:solidFill>
                  <a:srgbClr val="EB3C00"/>
                </a:solidFill>
                <a:ea typeface="Segoe UI" pitchFamily="34" charset="0"/>
                <a:cs typeface="Segoe UI" pitchFamily="34" charset="0"/>
              </a:rPr>
              <a:t> </a:t>
            </a:r>
            <a:r>
              <a:rPr lang="en-US" dirty="0" err="1" smtClean="0">
                <a:solidFill>
                  <a:srgbClr val="EB3C00"/>
                </a:solidFill>
                <a:ea typeface="Segoe UI" pitchFamily="34" charset="0"/>
                <a:cs typeface="Segoe UI" pitchFamily="34" charset="0"/>
              </a:rPr>
              <a:t>según</a:t>
            </a:r>
            <a:r>
              <a:rPr lang="en-US" dirty="0" smtClean="0">
                <a:solidFill>
                  <a:srgbClr val="EB3C00"/>
                </a:solidFill>
                <a:ea typeface="Segoe UI" pitchFamily="34" charset="0"/>
                <a:cs typeface="Segoe UI" pitchFamily="34" charset="0"/>
              </a:rPr>
              <a:t> el </a:t>
            </a:r>
            <a:r>
              <a:rPr lang="en-US" dirty="0" err="1" smtClean="0">
                <a:solidFill>
                  <a:srgbClr val="EB3C00"/>
                </a:solidFill>
                <a:ea typeface="Segoe UI" pitchFamily="34" charset="0"/>
                <a:cs typeface="Segoe UI" pitchFamily="34" charset="0"/>
              </a:rPr>
              <a:t>tipo</a:t>
            </a:r>
            <a:r>
              <a:rPr lang="en-US" dirty="0" smtClean="0">
                <a:solidFill>
                  <a:srgbClr val="EB3C00"/>
                </a:solidFill>
                <a:ea typeface="Segoe UI" pitchFamily="34" charset="0"/>
                <a:cs typeface="Segoe UI" pitchFamily="34" charset="0"/>
              </a:rPr>
              <a:t> de </a:t>
            </a:r>
            <a:r>
              <a:rPr lang="en-US" dirty="0" err="1" smtClean="0">
                <a:solidFill>
                  <a:srgbClr val="EB3C00"/>
                </a:solidFill>
                <a:ea typeface="Segoe UI" pitchFamily="34" charset="0"/>
                <a:cs typeface="Segoe UI" pitchFamily="34" charset="0"/>
              </a:rPr>
              <a:t>Cliente</a:t>
            </a:r>
            <a:endParaRPr lang="en-US" dirty="0">
              <a:solidFill>
                <a:srgbClr val="EB3C00"/>
              </a:solidFill>
              <a:ea typeface="Segoe UI" pitchFamily="34" charset="0"/>
              <a:cs typeface="Segoe UI" pitchFamily="34" charset="0"/>
            </a:endParaRPr>
          </a:p>
        </p:txBody>
      </p:sp>
      <p:sp>
        <p:nvSpPr>
          <p:cNvPr id="63" name="Rectangle 62"/>
          <p:cNvSpPr/>
          <p:nvPr/>
        </p:nvSpPr>
        <p:spPr bwMode="auto">
          <a:xfrm>
            <a:off x="5363212" y="4153163"/>
            <a:ext cx="1741530" cy="634836"/>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7" tIns="38088" rIns="76177" bIns="38088" numCol="1" rtlCol="0" anchor="ctr" anchorCtr="0" compatLnSpc="1">
            <a:prstTxWarp prst="textNoShape">
              <a:avLst/>
            </a:prstTxWarp>
          </a:bodyPr>
          <a:lstStyle/>
          <a:p>
            <a:pPr marL="4763" indent="-4763" defTabSz="914363"/>
            <a:r>
              <a:rPr lang="en-US" dirty="0" err="1" smtClean="0">
                <a:solidFill>
                  <a:srgbClr val="EB3C00"/>
                </a:solidFill>
                <a:ea typeface="Segoe UI" pitchFamily="34" charset="0"/>
                <a:cs typeface="Segoe UI" pitchFamily="34" charset="0"/>
              </a:rPr>
              <a:t>Administración</a:t>
            </a:r>
            <a:r>
              <a:rPr lang="en-US" dirty="0" smtClean="0">
                <a:solidFill>
                  <a:srgbClr val="EB3C00"/>
                </a:solidFill>
                <a:ea typeface="Segoe UI" pitchFamily="34" charset="0"/>
                <a:cs typeface="Segoe UI" pitchFamily="34" charset="0"/>
              </a:rPr>
              <a:t> Total de </a:t>
            </a:r>
            <a:r>
              <a:rPr lang="en-US" dirty="0" err="1" smtClean="0">
                <a:solidFill>
                  <a:srgbClr val="EB3C00"/>
                </a:solidFill>
                <a:ea typeface="Segoe UI" pitchFamily="34" charset="0"/>
                <a:cs typeface="Segoe UI" pitchFamily="34" charset="0"/>
              </a:rPr>
              <a:t>Consumos</a:t>
            </a:r>
            <a:r>
              <a:rPr lang="en-US" dirty="0" smtClean="0">
                <a:solidFill>
                  <a:srgbClr val="EB3C00"/>
                </a:solidFill>
                <a:ea typeface="Segoe UI" pitchFamily="34" charset="0"/>
                <a:cs typeface="Segoe UI" pitchFamily="34" charset="0"/>
              </a:rPr>
              <a:t> y </a:t>
            </a:r>
            <a:r>
              <a:rPr lang="en-US" dirty="0" err="1" smtClean="0">
                <a:solidFill>
                  <a:srgbClr val="EB3C00"/>
                </a:solidFill>
                <a:ea typeface="Segoe UI" pitchFamily="34" charset="0"/>
                <a:cs typeface="Segoe UI" pitchFamily="34" charset="0"/>
              </a:rPr>
              <a:t>Saldos</a:t>
            </a:r>
            <a:r>
              <a:rPr lang="en-US" dirty="0" smtClean="0">
                <a:solidFill>
                  <a:srgbClr val="EB3C00"/>
                </a:solidFill>
                <a:ea typeface="Segoe UI" pitchFamily="34" charset="0"/>
                <a:cs typeface="Segoe UI" pitchFamily="34" charset="0"/>
              </a:rPr>
              <a:t> </a:t>
            </a:r>
            <a:r>
              <a:rPr lang="en-US" dirty="0" err="1" smtClean="0">
                <a:solidFill>
                  <a:srgbClr val="EB3C00"/>
                </a:solidFill>
                <a:ea typeface="Segoe UI" pitchFamily="34" charset="0"/>
                <a:cs typeface="Segoe UI" pitchFamily="34" charset="0"/>
              </a:rPr>
              <a:t>por</a:t>
            </a:r>
            <a:r>
              <a:rPr lang="en-US" dirty="0" smtClean="0">
                <a:solidFill>
                  <a:srgbClr val="EB3C00"/>
                </a:solidFill>
                <a:ea typeface="Segoe UI" pitchFamily="34" charset="0"/>
                <a:cs typeface="Segoe UI" pitchFamily="34" charset="0"/>
              </a:rPr>
              <a:t> </a:t>
            </a:r>
            <a:r>
              <a:rPr lang="en-US" dirty="0" err="1" smtClean="0">
                <a:solidFill>
                  <a:srgbClr val="EB3C00"/>
                </a:solidFill>
                <a:ea typeface="Segoe UI" pitchFamily="34" charset="0"/>
                <a:cs typeface="Segoe UI" pitchFamily="34" charset="0"/>
              </a:rPr>
              <a:t>Cliente</a:t>
            </a:r>
            <a:endParaRPr lang="en-US" dirty="0">
              <a:solidFill>
                <a:srgbClr val="EB3C00"/>
              </a:solidFill>
              <a:ea typeface="Segoe UI" pitchFamily="34" charset="0"/>
              <a:cs typeface="Segoe UI" pitchFamily="34" charset="0"/>
            </a:endParaRPr>
          </a:p>
        </p:txBody>
      </p:sp>
      <p:sp>
        <p:nvSpPr>
          <p:cNvPr id="64" name="Rectangle 63"/>
          <p:cNvSpPr/>
          <p:nvPr/>
        </p:nvSpPr>
        <p:spPr bwMode="auto">
          <a:xfrm>
            <a:off x="7220874" y="4135656"/>
            <a:ext cx="1688168" cy="634836"/>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7" tIns="38088" rIns="76177" bIns="38088" numCol="1" rtlCol="0" anchor="ctr" anchorCtr="0" compatLnSpc="1">
            <a:prstTxWarp prst="textNoShape">
              <a:avLst/>
            </a:prstTxWarp>
          </a:bodyPr>
          <a:lstStyle/>
          <a:p>
            <a:pPr marL="4763" indent="-4763" defTabSz="914363"/>
            <a:r>
              <a:rPr lang="en-US" dirty="0" err="1" smtClean="0">
                <a:solidFill>
                  <a:srgbClr val="EB3C00"/>
                </a:solidFill>
                <a:ea typeface="Segoe UI" pitchFamily="34" charset="0"/>
                <a:cs typeface="Segoe UI" pitchFamily="34" charset="0"/>
              </a:rPr>
              <a:t>Administración</a:t>
            </a:r>
            <a:r>
              <a:rPr lang="en-US" dirty="0" smtClean="0">
                <a:solidFill>
                  <a:srgbClr val="EB3C00"/>
                </a:solidFill>
                <a:ea typeface="Segoe UI" pitchFamily="34" charset="0"/>
                <a:cs typeface="Segoe UI" pitchFamily="34" charset="0"/>
              </a:rPr>
              <a:t> </a:t>
            </a:r>
            <a:r>
              <a:rPr lang="en-US" dirty="0" err="1" smtClean="0">
                <a:solidFill>
                  <a:srgbClr val="EB3C00"/>
                </a:solidFill>
                <a:ea typeface="Segoe UI" pitchFamily="34" charset="0"/>
                <a:cs typeface="Segoe UI" pitchFamily="34" charset="0"/>
              </a:rPr>
              <a:t>remota</a:t>
            </a:r>
            <a:r>
              <a:rPr lang="en-US" dirty="0" smtClean="0">
                <a:solidFill>
                  <a:srgbClr val="EB3C00"/>
                </a:solidFill>
                <a:ea typeface="Segoe UI" pitchFamily="34" charset="0"/>
                <a:cs typeface="Segoe UI" pitchFamily="34" charset="0"/>
              </a:rPr>
              <a:t> de </a:t>
            </a:r>
            <a:r>
              <a:rPr lang="en-US" dirty="0" err="1" smtClean="0">
                <a:solidFill>
                  <a:srgbClr val="EB3C00"/>
                </a:solidFill>
                <a:ea typeface="Segoe UI" pitchFamily="34" charset="0"/>
                <a:cs typeface="Segoe UI" pitchFamily="34" charset="0"/>
              </a:rPr>
              <a:t>las</a:t>
            </a:r>
            <a:r>
              <a:rPr lang="en-US" dirty="0" smtClean="0">
                <a:solidFill>
                  <a:srgbClr val="EB3C00"/>
                </a:solidFill>
                <a:ea typeface="Segoe UI" pitchFamily="34" charset="0"/>
                <a:cs typeface="Segoe UI" pitchFamily="34" charset="0"/>
              </a:rPr>
              <a:t> Flotillas </a:t>
            </a:r>
            <a:r>
              <a:rPr lang="en-US" dirty="0" err="1" smtClean="0">
                <a:solidFill>
                  <a:srgbClr val="EB3C00"/>
                </a:solidFill>
                <a:ea typeface="Segoe UI" pitchFamily="34" charset="0"/>
                <a:cs typeface="Segoe UI" pitchFamily="34" charset="0"/>
              </a:rPr>
              <a:t>vía</a:t>
            </a:r>
            <a:r>
              <a:rPr lang="en-US" dirty="0" smtClean="0">
                <a:solidFill>
                  <a:srgbClr val="EB3C00"/>
                </a:solidFill>
                <a:ea typeface="Segoe UI" pitchFamily="34" charset="0"/>
                <a:cs typeface="Segoe UI" pitchFamily="34" charset="0"/>
              </a:rPr>
              <a:t> ControlGAS® Web</a:t>
            </a:r>
            <a:endParaRPr lang="en-US" dirty="0">
              <a:solidFill>
                <a:srgbClr val="EB3C00"/>
              </a:solidFill>
              <a:ea typeface="Segoe UI" pitchFamily="34" charset="0"/>
              <a:cs typeface="Segoe UI" pitchFamily="34" charset="0"/>
            </a:endParaRPr>
          </a:p>
        </p:txBody>
      </p:sp>
      <p:cxnSp>
        <p:nvCxnSpPr>
          <p:cNvPr id="66" name="Straight Connector 65"/>
          <p:cNvCxnSpPr/>
          <p:nvPr/>
        </p:nvCxnSpPr>
        <p:spPr>
          <a:xfrm>
            <a:off x="331926" y="3763916"/>
            <a:ext cx="8407217" cy="0"/>
          </a:xfrm>
          <a:prstGeom prst="line">
            <a:avLst/>
          </a:prstGeom>
          <a:ln>
            <a:solidFill>
              <a:schemeClr val="tx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7" name="TextBox 4"/>
          <p:cNvSpPr txBox="1"/>
          <p:nvPr/>
        </p:nvSpPr>
        <p:spPr>
          <a:xfrm>
            <a:off x="165967" y="2971037"/>
            <a:ext cx="4698279" cy="882757"/>
          </a:xfrm>
          <a:prstGeom prst="rect">
            <a:avLst/>
          </a:prstGeom>
          <a:noFill/>
        </p:spPr>
        <p:txBody>
          <a:bodyPr wrap="square" lIns="99015" tIns="49506" rIns="99015" bIns="49506" rtlCol="0">
            <a:spAutoFit/>
          </a:bodyPr>
          <a:lstStyle/>
          <a:p>
            <a:pPr algn="ctr" defTabSz="914259" fontAlgn="base">
              <a:lnSpc>
                <a:spcPct val="90000"/>
              </a:lnSpc>
              <a:spcBef>
                <a:spcPct val="20000"/>
              </a:spcBef>
              <a:spcAft>
                <a:spcPct val="0"/>
              </a:spcAft>
              <a:buClr>
                <a:srgbClr val="F69F1E"/>
              </a:buClr>
              <a:buSzPct val="90000"/>
              <a:defRPr/>
            </a:pPr>
            <a:r>
              <a:rPr lang="en-US" sz="2800" dirty="0" smtClean="0">
                <a:solidFill>
                  <a:srgbClr val="3239EE"/>
                </a:solidFill>
                <a:latin typeface="Segoe UI Light" pitchFamily="34" charset="0"/>
              </a:rPr>
              <a:t>Sistema </a:t>
            </a:r>
            <a:r>
              <a:rPr lang="en-US" sz="2800" dirty="0" err="1" smtClean="0">
                <a:solidFill>
                  <a:srgbClr val="3239EE"/>
                </a:solidFill>
                <a:latin typeface="Segoe UI Light" pitchFamily="34" charset="0"/>
              </a:rPr>
              <a:t>Administrativo</a:t>
            </a:r>
            <a:r>
              <a:rPr lang="en-US" sz="2800" dirty="0" smtClean="0">
                <a:solidFill>
                  <a:srgbClr val="3239EE"/>
                </a:solidFill>
                <a:latin typeface="Segoe UI Light" pitchFamily="34" charset="0"/>
              </a:rPr>
              <a:t> Central</a:t>
            </a:r>
            <a:endParaRPr lang="en-US" sz="2800" dirty="0">
              <a:solidFill>
                <a:srgbClr val="3239EE"/>
              </a:solidFill>
              <a:latin typeface="Segoe UI Light" pitchFamily="34" charset="0"/>
            </a:endParaRPr>
          </a:p>
        </p:txBody>
      </p:sp>
      <p:sp>
        <p:nvSpPr>
          <p:cNvPr id="48" name="TextBox 4"/>
          <p:cNvSpPr txBox="1"/>
          <p:nvPr/>
        </p:nvSpPr>
        <p:spPr>
          <a:xfrm>
            <a:off x="279584" y="5033638"/>
            <a:ext cx="8407216" cy="770932"/>
          </a:xfrm>
          <a:prstGeom prst="rect">
            <a:avLst/>
          </a:prstGeom>
          <a:noFill/>
        </p:spPr>
        <p:txBody>
          <a:bodyPr wrap="square" lIns="99015" tIns="49506" rIns="99015" bIns="49506" rtlCol="0">
            <a:spAutoFit/>
          </a:bodyPr>
          <a:lstStyle/>
          <a:p>
            <a:pPr algn="ctr" defTabSz="914259" fontAlgn="base">
              <a:lnSpc>
                <a:spcPct val="90000"/>
              </a:lnSpc>
              <a:spcBef>
                <a:spcPct val="20000"/>
              </a:spcBef>
              <a:spcAft>
                <a:spcPct val="0"/>
              </a:spcAft>
              <a:buClr>
                <a:srgbClr val="F69F1E"/>
              </a:buClr>
              <a:buSzPct val="90000"/>
              <a:defRPr/>
            </a:pPr>
            <a:r>
              <a:rPr lang="en-US" sz="2400" dirty="0" err="1" smtClean="0">
                <a:solidFill>
                  <a:srgbClr val="3239EE"/>
                </a:solidFill>
                <a:latin typeface="Segoe UI Light" pitchFamily="34" charset="0"/>
              </a:rPr>
              <a:t>Integración</a:t>
            </a:r>
            <a:r>
              <a:rPr lang="en-US" sz="2400" dirty="0" smtClean="0">
                <a:solidFill>
                  <a:srgbClr val="3239EE"/>
                </a:solidFill>
                <a:latin typeface="Segoe UI Light" pitchFamily="34" charset="0"/>
              </a:rPr>
              <a:t> de </a:t>
            </a:r>
            <a:r>
              <a:rPr lang="en-US" sz="2400" dirty="0" err="1" smtClean="0">
                <a:solidFill>
                  <a:srgbClr val="3239EE"/>
                </a:solidFill>
                <a:latin typeface="Segoe UI Light" pitchFamily="34" charset="0"/>
              </a:rPr>
              <a:t>las</a:t>
            </a:r>
            <a:r>
              <a:rPr lang="en-US" sz="2400" dirty="0" smtClean="0">
                <a:solidFill>
                  <a:srgbClr val="3239EE"/>
                </a:solidFill>
                <a:latin typeface="Segoe UI Light" pitchFamily="34" charset="0"/>
              </a:rPr>
              <a:t> </a:t>
            </a:r>
            <a:r>
              <a:rPr lang="en-US" sz="2400" dirty="0" err="1" smtClean="0">
                <a:solidFill>
                  <a:srgbClr val="3239EE"/>
                </a:solidFill>
                <a:latin typeface="Segoe UI Light" pitchFamily="34" charset="0"/>
              </a:rPr>
              <a:t>mejores</a:t>
            </a:r>
            <a:r>
              <a:rPr lang="en-US" sz="2400" dirty="0" smtClean="0">
                <a:solidFill>
                  <a:srgbClr val="3239EE"/>
                </a:solidFill>
                <a:latin typeface="Segoe UI Light" pitchFamily="34" charset="0"/>
              </a:rPr>
              <a:t> </a:t>
            </a:r>
            <a:r>
              <a:rPr lang="en-US" sz="2400" dirty="0" err="1" smtClean="0">
                <a:solidFill>
                  <a:srgbClr val="3239EE"/>
                </a:solidFill>
                <a:latin typeface="Segoe UI Light" pitchFamily="34" charset="0"/>
              </a:rPr>
              <a:t>tecnologías</a:t>
            </a:r>
            <a:r>
              <a:rPr lang="en-US" sz="2400" dirty="0" smtClean="0">
                <a:solidFill>
                  <a:srgbClr val="3239EE"/>
                </a:solidFill>
                <a:latin typeface="Segoe UI Light" pitchFamily="34" charset="0"/>
              </a:rPr>
              <a:t> en </a:t>
            </a:r>
            <a:r>
              <a:rPr lang="en-US" sz="2400" dirty="0" err="1" smtClean="0">
                <a:solidFill>
                  <a:srgbClr val="3239EE"/>
                </a:solidFill>
                <a:latin typeface="Segoe UI Light" pitchFamily="34" charset="0"/>
              </a:rPr>
              <a:t>una</a:t>
            </a:r>
            <a:r>
              <a:rPr lang="en-US" sz="2400" dirty="0" smtClean="0">
                <a:solidFill>
                  <a:srgbClr val="3239EE"/>
                </a:solidFill>
                <a:latin typeface="Segoe UI Light" pitchFamily="34" charset="0"/>
              </a:rPr>
              <a:t> sola </a:t>
            </a:r>
            <a:r>
              <a:rPr lang="en-US" sz="2400" dirty="0" err="1" smtClean="0">
                <a:solidFill>
                  <a:srgbClr val="3239EE"/>
                </a:solidFill>
                <a:latin typeface="Segoe UI Light" pitchFamily="34" charset="0"/>
              </a:rPr>
              <a:t>aplicación</a:t>
            </a:r>
            <a:endParaRPr lang="en-US" sz="2400" dirty="0">
              <a:solidFill>
                <a:srgbClr val="3239EE"/>
              </a:solidFill>
              <a:latin typeface="Segoe UI Light" pitchFamily="34" charset="0"/>
            </a:endParaRPr>
          </a:p>
        </p:txBody>
      </p:sp>
      <p:grpSp>
        <p:nvGrpSpPr>
          <p:cNvPr id="5" name="Group 4"/>
          <p:cNvGrpSpPr/>
          <p:nvPr/>
        </p:nvGrpSpPr>
        <p:grpSpPr>
          <a:xfrm>
            <a:off x="1009173" y="1179706"/>
            <a:ext cx="3003656" cy="1724619"/>
            <a:chOff x="1703884" y="1597404"/>
            <a:chExt cx="4003832" cy="2069542"/>
          </a:xfrm>
        </p:grpSpPr>
        <p:grpSp>
          <p:nvGrpSpPr>
            <p:cNvPr id="2" name="Group 1"/>
            <p:cNvGrpSpPr/>
            <p:nvPr/>
          </p:nvGrpSpPr>
          <p:grpSpPr>
            <a:xfrm>
              <a:off x="1703884" y="1597404"/>
              <a:ext cx="4003832" cy="2069542"/>
              <a:chOff x="3165039" y="1678775"/>
              <a:chExt cx="4003832" cy="2069542"/>
            </a:xfrm>
          </p:grpSpPr>
          <p:grpSp>
            <p:nvGrpSpPr>
              <p:cNvPr id="18" name="Group 17"/>
              <p:cNvGrpSpPr/>
              <p:nvPr/>
            </p:nvGrpSpPr>
            <p:grpSpPr>
              <a:xfrm>
                <a:off x="5940768" y="2947810"/>
                <a:ext cx="536410" cy="479812"/>
                <a:chOff x="5986228" y="3414801"/>
                <a:chExt cx="713962" cy="638629"/>
              </a:xfrm>
            </p:grpSpPr>
            <p:cxnSp>
              <p:nvCxnSpPr>
                <p:cNvPr id="89" name="Straight Connector 88"/>
                <p:cNvCxnSpPr/>
                <p:nvPr/>
              </p:nvCxnSpPr>
              <p:spPr>
                <a:xfrm>
                  <a:off x="6343209" y="3414801"/>
                  <a:ext cx="0" cy="63862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986228" y="3739271"/>
                  <a:ext cx="71396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165039" y="1708932"/>
                <a:ext cx="2544744" cy="1671250"/>
                <a:chOff x="1224823" y="2690293"/>
                <a:chExt cx="2544744" cy="1671250"/>
              </a:xfrm>
            </p:grpSpPr>
            <p:pic>
              <p:nvPicPr>
                <p:cNvPr id="3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8259"/>
                <a:stretch/>
              </p:blipFill>
              <p:spPr bwMode="auto">
                <a:xfrm>
                  <a:off x="1548569" y="2762672"/>
                  <a:ext cx="1794930" cy="11178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 name="Picture 40"/>
                <p:cNvPicPr>
                  <a:picLocks noChangeAspect="1"/>
                </p:cNvPicPr>
                <p:nvPr/>
              </p:nvPicPr>
              <p:blipFill rotWithShape="1">
                <a:blip r:embed="rId4" cstate="print">
                  <a:extLst>
                    <a:ext uri="{28A0092B-C50C-407E-A947-70E740481C1C}">
                      <a14:useLocalDpi xmlns="" xmlns:a14="http://schemas.microsoft.com/office/drawing/2010/main" val="0"/>
                    </a:ext>
                  </a:extLst>
                </a:blip>
                <a:srcRect l="-850" t="-1" r="-4680" b="-2439"/>
                <a:stretch/>
              </p:blipFill>
              <p:spPr>
                <a:xfrm>
                  <a:off x="1224823" y="2690293"/>
                  <a:ext cx="2544744" cy="1671250"/>
                </a:xfrm>
                <a:prstGeom prst="rect">
                  <a:avLst/>
                </a:prstGeom>
              </p:spPr>
            </p:pic>
          </p:grpSp>
          <p:pic>
            <p:nvPicPr>
              <p:cNvPr id="44" name="NYT Sport page with articl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652092" y="1678775"/>
                <a:ext cx="1516779" cy="2069542"/>
              </a:xfrm>
              <a:prstGeom prst="rect">
                <a:avLst/>
              </a:prstGeom>
            </p:spPr>
          </p:pic>
        </p:grpSp>
        <p:pic>
          <p:nvPicPr>
            <p:cNvPr id="45"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22855" y="1699940"/>
              <a:ext cx="1804648" cy="112790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42" name="Group 41"/>
          <p:cNvGrpSpPr/>
          <p:nvPr/>
        </p:nvGrpSpPr>
        <p:grpSpPr>
          <a:xfrm>
            <a:off x="6283345" y="952500"/>
            <a:ext cx="933366" cy="939059"/>
            <a:chOff x="9677939" y="2825303"/>
            <a:chExt cx="2031115" cy="1839630"/>
          </a:xfrm>
        </p:grpSpPr>
        <p:pic>
          <p:nvPicPr>
            <p:cNvPr id="46" name="Picture 2" descr="http://www.inforsecuritel.com/images/31707-LECTOR_CODIGOS_BARRAS_LASER_USB_LS2208.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871072" y="2826950"/>
              <a:ext cx="1837982" cy="1837983"/>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4" descr="http://www.imprint.co.uk/digital/barcode.gif"/>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6832461">
              <a:off x="9591412" y="2911830"/>
              <a:ext cx="490987" cy="31793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51" name="Picture 13" descr="E:\Mis documentos\Mis imágenes\Computadoras\tarjetas bm.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602684" y="1179706"/>
            <a:ext cx="862724" cy="812591"/>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8" descr="http://www.secure-retail.com/clientfiles/Image/data_page_images/VeriFone%20VX520_Hero_LtAngle_693_LR.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839769" y="1163017"/>
            <a:ext cx="1046886" cy="10010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4" name="Group 53"/>
          <p:cNvGrpSpPr/>
          <p:nvPr/>
        </p:nvGrpSpPr>
        <p:grpSpPr>
          <a:xfrm>
            <a:off x="4488759" y="2022648"/>
            <a:ext cx="442654" cy="439828"/>
            <a:chOff x="5986228" y="3414801"/>
            <a:chExt cx="713962" cy="638629"/>
          </a:xfrm>
        </p:grpSpPr>
        <p:cxnSp>
          <p:nvCxnSpPr>
            <p:cNvPr id="55" name="Straight Connector 54"/>
            <p:cNvCxnSpPr/>
            <p:nvPr/>
          </p:nvCxnSpPr>
          <p:spPr>
            <a:xfrm>
              <a:off x="6343209" y="3414801"/>
              <a:ext cx="0" cy="63862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986228" y="3739271"/>
              <a:ext cx="71396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06519218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5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750"/>
                            </p:stCondLst>
                            <p:childTnLst>
                              <p:par>
                                <p:cTn id="13" presetID="22" presetClass="entr" presetSubtype="4"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down)">
                                      <p:cBhvr>
                                        <p:cTn id="15" dur="500"/>
                                        <p:tgtEl>
                                          <p:spTgt spid="66"/>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750" fill="hold"/>
                                        <p:tgtEl>
                                          <p:spTgt spid="50"/>
                                        </p:tgtEl>
                                        <p:attrNameLst>
                                          <p:attrName>ppt_x</p:attrName>
                                        </p:attrNameLst>
                                      </p:cBhvr>
                                      <p:tavLst>
                                        <p:tav tm="0">
                                          <p:val>
                                            <p:strVal val="#ppt_x"/>
                                          </p:val>
                                        </p:tav>
                                        <p:tav tm="100000">
                                          <p:val>
                                            <p:strVal val="#ppt_x"/>
                                          </p:val>
                                        </p:tav>
                                      </p:tavLst>
                                    </p:anim>
                                    <p:anim calcmode="lin" valueType="num">
                                      <p:cBhvr additive="base">
                                        <p:cTn id="19" dur="75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25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750" fill="hold"/>
                                        <p:tgtEl>
                                          <p:spTgt spid="62"/>
                                        </p:tgtEl>
                                        <p:attrNameLst>
                                          <p:attrName>ppt_x</p:attrName>
                                        </p:attrNameLst>
                                      </p:cBhvr>
                                      <p:tavLst>
                                        <p:tav tm="0">
                                          <p:val>
                                            <p:strVal val="#ppt_x"/>
                                          </p:val>
                                        </p:tav>
                                        <p:tav tm="100000">
                                          <p:val>
                                            <p:strVal val="#ppt_x"/>
                                          </p:val>
                                        </p:tav>
                                      </p:tavLst>
                                    </p:anim>
                                    <p:anim calcmode="lin" valueType="num">
                                      <p:cBhvr additive="base">
                                        <p:cTn id="23" dur="750" fill="hold"/>
                                        <p:tgtEl>
                                          <p:spTgt spid="62"/>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50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750" fill="hold"/>
                                        <p:tgtEl>
                                          <p:spTgt spid="63"/>
                                        </p:tgtEl>
                                        <p:attrNameLst>
                                          <p:attrName>ppt_x</p:attrName>
                                        </p:attrNameLst>
                                      </p:cBhvr>
                                      <p:tavLst>
                                        <p:tav tm="0">
                                          <p:val>
                                            <p:strVal val="#ppt_x"/>
                                          </p:val>
                                        </p:tav>
                                        <p:tav tm="100000">
                                          <p:val>
                                            <p:strVal val="#ppt_x"/>
                                          </p:val>
                                        </p:tav>
                                      </p:tavLst>
                                    </p:anim>
                                    <p:anim calcmode="lin" valueType="num">
                                      <p:cBhvr additive="base">
                                        <p:cTn id="27" dur="750" fill="hold"/>
                                        <p:tgtEl>
                                          <p:spTgt spid="6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75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750" fill="hold"/>
                                        <p:tgtEl>
                                          <p:spTgt spid="64"/>
                                        </p:tgtEl>
                                        <p:attrNameLst>
                                          <p:attrName>ppt_x</p:attrName>
                                        </p:attrNameLst>
                                      </p:cBhvr>
                                      <p:tavLst>
                                        <p:tav tm="0">
                                          <p:val>
                                            <p:strVal val="#ppt_x"/>
                                          </p:val>
                                        </p:tav>
                                        <p:tav tm="100000">
                                          <p:val>
                                            <p:strVal val="#ppt_x"/>
                                          </p:val>
                                        </p:tav>
                                      </p:tavLst>
                                    </p:anim>
                                    <p:anim calcmode="lin" valueType="num">
                                      <p:cBhvr additive="base">
                                        <p:cTn id="31" dur="750" fill="hold"/>
                                        <p:tgtEl>
                                          <p:spTgt spid="6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750" fill="hold"/>
                                        <p:tgtEl>
                                          <p:spTgt spid="48"/>
                                        </p:tgtEl>
                                        <p:attrNameLst>
                                          <p:attrName>ppt_x</p:attrName>
                                        </p:attrNameLst>
                                      </p:cBhvr>
                                      <p:tavLst>
                                        <p:tav tm="0">
                                          <p:val>
                                            <p:strVal val="#ppt_x"/>
                                          </p:val>
                                        </p:tav>
                                        <p:tav tm="100000">
                                          <p:val>
                                            <p:strVal val="#ppt_x"/>
                                          </p:val>
                                        </p:tav>
                                      </p:tavLst>
                                    </p:anim>
                                    <p:anim calcmode="lin" valueType="num">
                                      <p:cBhvr additive="base">
                                        <p:cTn id="35" dur="7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2" grpId="0"/>
      <p:bldP spid="63" grpId="0"/>
      <p:bldP spid="64"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7744033" y="5016188"/>
            <a:ext cx="1399969" cy="6988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a:endParaRPr lang="es-MX"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6665693" y="725756"/>
            <a:ext cx="1288554" cy="812986"/>
            <a:chOff x="8469989" y="2086335"/>
            <a:chExt cx="2448612" cy="554563"/>
          </a:xfrm>
        </p:grpSpPr>
        <p:cxnSp>
          <p:nvCxnSpPr>
            <p:cNvPr id="15" name="Straight Connector 14"/>
            <p:cNvCxnSpPr/>
            <p:nvPr/>
          </p:nvCxnSpPr>
          <p:spPr>
            <a:xfrm>
              <a:off x="9730354" y="2369978"/>
              <a:ext cx="469" cy="270920"/>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6" name="TextBox 4"/>
            <p:cNvSpPr txBox="1"/>
            <p:nvPr/>
          </p:nvSpPr>
          <p:spPr>
            <a:xfrm>
              <a:off x="8469989" y="2086335"/>
              <a:ext cx="2448612" cy="333279"/>
            </a:xfrm>
            <a:prstGeom prst="rect">
              <a:avLst/>
            </a:prstGeom>
            <a:solidFill>
              <a:schemeClr val="tx2"/>
            </a:solidFill>
            <a:ln w="3175">
              <a:solidFill>
                <a:schemeClr val="bg1"/>
              </a:solidFill>
              <a:prstDash val="solid"/>
              <a:miter lim="800000"/>
            </a:ln>
            <a:effectLst/>
          </p:spPr>
          <p:txBody>
            <a:bodyPr wrap="square" lIns="57139" tIns="28570" rIns="91424" bIns="28570"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0" algn="ctr" fontAlgn="auto">
                <a:lnSpc>
                  <a:spcPct val="100000"/>
                </a:lnSpc>
                <a:spcBef>
                  <a:spcPts val="0"/>
                </a:spcBef>
                <a:spcAft>
                  <a:spcPts val="0"/>
                </a:spcAft>
                <a:buClrTx/>
                <a:buSzTx/>
                <a:buFontTx/>
                <a:buNone/>
              </a:pPr>
              <a:r>
                <a:rPr lang="en-US" sz="1400" smtClean="0">
                  <a:solidFill>
                    <a:srgbClr val="FFFFFF"/>
                  </a:solidFill>
                </a:rPr>
                <a:t>Información por Cuenta</a:t>
              </a:r>
              <a:endParaRPr lang="en-US" sz="1400" dirty="0">
                <a:solidFill>
                  <a:srgbClr val="FFFFFF"/>
                </a:solidFill>
              </a:endParaRPr>
            </a:p>
          </p:txBody>
        </p:sp>
      </p:grpSp>
      <p:pic>
        <p:nvPicPr>
          <p:cNvPr id="17" name="Picture 16"/>
          <p:cNvPicPr>
            <a:picLocks noChangeAspect="1"/>
          </p:cNvPicPr>
          <p:nvPr/>
        </p:nvPicPr>
        <p:blipFill rotWithShape="1">
          <a:blip r:embed="rId3">
            <a:extLst>
              <a:ext uri="{BEBA8EAE-BF5A-486C-A8C5-ECC9F3942E4B}">
                <a14:imgProps xmlns="" xmlns:a14="http://schemas.microsoft.com/office/drawing/2010/main">
                  <a14:imgLayer r:embed="rId4">
                    <a14:imgEffect>
                      <a14:backgroundRemoval t="2756" b="95004" l="1241" r="96785"/>
                    </a14:imgEffect>
                  </a14:imgLayer>
                </a14:imgProps>
              </a:ext>
              <a:ext uri="{28A0092B-C50C-407E-A947-70E740481C1C}">
                <a14:useLocalDpi xmlns="" xmlns:a14="http://schemas.microsoft.com/office/drawing/2010/main" val="0"/>
              </a:ext>
            </a:extLst>
          </a:blip>
          <a:srcRect l="4126" t="7195" r="9642" b="8850"/>
          <a:stretch/>
        </p:blipFill>
        <p:spPr>
          <a:xfrm>
            <a:off x="2135012" y="357354"/>
            <a:ext cx="7008988" cy="5117979"/>
          </a:xfrm>
          <a:prstGeom prst="rect">
            <a:avLst/>
          </a:prstGeom>
          <a:ln>
            <a:noFill/>
          </a:ln>
          <a:effectLst>
            <a:outerShdw blurRad="292100" dist="139700" dir="2700000" algn="tl" rotWithShape="0">
              <a:srgbClr val="333333">
                <a:alpha val="65000"/>
              </a:srgbClr>
            </a:outerShdw>
          </a:effectLst>
        </p:spPr>
      </p:pic>
      <p:sp>
        <p:nvSpPr>
          <p:cNvPr id="7" name="Content Placeholder 6"/>
          <p:cNvSpPr>
            <a:spLocks noGrp="1"/>
          </p:cNvSpPr>
          <p:nvPr>
            <p:ph sz="quarter" idx="13"/>
          </p:nvPr>
        </p:nvSpPr>
        <p:spPr>
          <a:xfrm>
            <a:off x="146953" y="1568815"/>
            <a:ext cx="2291905" cy="507832"/>
          </a:xfrm>
        </p:spPr>
        <p:txBody>
          <a:bodyPr/>
          <a:lstStyle/>
          <a:p>
            <a:r>
              <a:rPr lang="es-MX" dirty="0"/>
              <a:t>Reporte de consumos por vehículo</a:t>
            </a:r>
          </a:p>
          <a:p>
            <a:r>
              <a:rPr lang="es-MX" dirty="0" smtClean="0"/>
              <a:t>Rendimiento en el consumo de gasolina de +30%</a:t>
            </a:r>
            <a:endParaRPr lang="es-MX" dirty="0"/>
          </a:p>
          <a:p>
            <a:r>
              <a:rPr lang="es-MX" dirty="0"/>
              <a:t>Asignar y traspasar saldos entre unidades</a:t>
            </a:r>
          </a:p>
          <a:p>
            <a:endParaRPr lang="es-MX" dirty="0" smtClean="0"/>
          </a:p>
          <a:p>
            <a:endParaRPr lang="es-MX" dirty="0"/>
          </a:p>
        </p:txBody>
      </p:sp>
      <p:sp>
        <p:nvSpPr>
          <p:cNvPr id="2" name="Text Placeholder 1"/>
          <p:cNvSpPr>
            <a:spLocks noGrp="1"/>
          </p:cNvSpPr>
          <p:nvPr>
            <p:ph type="body" idx="1"/>
          </p:nvPr>
        </p:nvSpPr>
        <p:spPr>
          <a:xfrm>
            <a:off x="0" y="516801"/>
            <a:ext cx="2382273" cy="1671736"/>
          </a:xfrm>
        </p:spPr>
        <p:txBody>
          <a:bodyPr/>
          <a:lstStyle/>
          <a:p>
            <a:r>
              <a:rPr lang="es-MX" sz="3200" b="1" dirty="0" smtClean="0"/>
              <a:t>Los Clientes obtienen </a:t>
            </a:r>
            <a:endParaRPr lang="es-MX" sz="3200" b="1" dirty="0"/>
          </a:p>
        </p:txBody>
      </p:sp>
      <p:sp>
        <p:nvSpPr>
          <p:cNvPr id="3" name="Rectángulo 2"/>
          <p:cNvSpPr/>
          <p:nvPr/>
        </p:nvSpPr>
        <p:spPr bwMode="auto">
          <a:xfrm>
            <a:off x="2682531" y="880058"/>
            <a:ext cx="6225529" cy="394952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s-MX"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17 Imagen"/>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229934" y="946569"/>
            <a:ext cx="2535155" cy="1737394"/>
          </a:xfrm>
          <a:prstGeom prst="rect">
            <a:avLst/>
          </a:prstGeom>
        </p:spPr>
      </p:pic>
      <p:pic>
        <p:nvPicPr>
          <p:cNvPr id="12" name="17 Imagen"/>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208663" y="936709"/>
            <a:ext cx="2535155" cy="1737394"/>
          </a:xfrm>
          <a:prstGeom prst="rect">
            <a:avLst/>
          </a:prstGeom>
        </p:spPr>
      </p:pic>
      <p:pic>
        <p:nvPicPr>
          <p:cNvPr id="4" name="Imagen 3"/>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759862" y="2490520"/>
            <a:ext cx="2057936" cy="2286000"/>
          </a:xfrm>
          <a:prstGeom prst="rect">
            <a:avLst/>
          </a:prstGeom>
        </p:spPr>
      </p:pic>
      <p:pic>
        <p:nvPicPr>
          <p:cNvPr id="5" name="Imagen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667309" y="2655654"/>
            <a:ext cx="1633909" cy="1883096"/>
          </a:xfrm>
          <a:prstGeom prst="rect">
            <a:avLst/>
          </a:prstGeom>
        </p:spPr>
      </p:pic>
    </p:spTree>
    <p:extLst>
      <p:ext uri="{BB962C8B-B14F-4D97-AF65-F5344CB8AC3E}">
        <p14:creationId xmlns="" xmlns:p14="http://schemas.microsoft.com/office/powerpoint/2010/main" val="2404335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7744033" y="5016188"/>
            <a:ext cx="1399969" cy="6988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a:endParaRPr lang="es-MX"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6665693" y="725756"/>
            <a:ext cx="1288554" cy="812986"/>
            <a:chOff x="8469989" y="2086335"/>
            <a:chExt cx="2448612" cy="554563"/>
          </a:xfrm>
        </p:grpSpPr>
        <p:cxnSp>
          <p:nvCxnSpPr>
            <p:cNvPr id="15" name="Straight Connector 14"/>
            <p:cNvCxnSpPr/>
            <p:nvPr/>
          </p:nvCxnSpPr>
          <p:spPr>
            <a:xfrm>
              <a:off x="9730354" y="2369978"/>
              <a:ext cx="469" cy="270920"/>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6" name="TextBox 4"/>
            <p:cNvSpPr txBox="1"/>
            <p:nvPr/>
          </p:nvSpPr>
          <p:spPr>
            <a:xfrm>
              <a:off x="8469989" y="2086335"/>
              <a:ext cx="2448612" cy="333279"/>
            </a:xfrm>
            <a:prstGeom prst="rect">
              <a:avLst/>
            </a:prstGeom>
            <a:solidFill>
              <a:schemeClr val="tx2"/>
            </a:solidFill>
            <a:ln w="3175">
              <a:solidFill>
                <a:schemeClr val="bg1"/>
              </a:solidFill>
              <a:prstDash val="solid"/>
              <a:miter lim="800000"/>
            </a:ln>
            <a:effectLst/>
          </p:spPr>
          <p:txBody>
            <a:bodyPr wrap="square" lIns="57139" tIns="28570" rIns="91424" bIns="28570"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0" algn="ctr" fontAlgn="auto">
                <a:lnSpc>
                  <a:spcPct val="100000"/>
                </a:lnSpc>
                <a:spcBef>
                  <a:spcPts val="0"/>
                </a:spcBef>
                <a:spcAft>
                  <a:spcPts val="0"/>
                </a:spcAft>
                <a:buClrTx/>
                <a:buSzTx/>
                <a:buFontTx/>
                <a:buNone/>
              </a:pPr>
              <a:r>
                <a:rPr lang="en-US" sz="1400" smtClean="0">
                  <a:solidFill>
                    <a:srgbClr val="FFFFFF"/>
                  </a:solidFill>
                </a:rPr>
                <a:t>Información por Cuenta</a:t>
              </a:r>
              <a:endParaRPr lang="en-US" sz="1400" dirty="0">
                <a:solidFill>
                  <a:srgbClr val="FFFFFF"/>
                </a:solidFill>
              </a:endParaRPr>
            </a:p>
          </p:txBody>
        </p:sp>
      </p:grpSp>
      <p:pic>
        <p:nvPicPr>
          <p:cNvPr id="17" name="Picture 16"/>
          <p:cNvPicPr>
            <a:picLocks noChangeAspect="1"/>
          </p:cNvPicPr>
          <p:nvPr/>
        </p:nvPicPr>
        <p:blipFill rotWithShape="1">
          <a:blip r:embed="rId3">
            <a:extLst>
              <a:ext uri="{BEBA8EAE-BF5A-486C-A8C5-ECC9F3942E4B}">
                <a14:imgProps xmlns="" xmlns:a14="http://schemas.microsoft.com/office/drawing/2010/main">
                  <a14:imgLayer r:embed="rId4">
                    <a14:imgEffect>
                      <a14:backgroundRemoval t="2756" b="95004" l="1241" r="96785"/>
                    </a14:imgEffect>
                  </a14:imgLayer>
                </a14:imgProps>
              </a:ext>
              <a:ext uri="{28A0092B-C50C-407E-A947-70E740481C1C}">
                <a14:useLocalDpi xmlns="" xmlns:a14="http://schemas.microsoft.com/office/drawing/2010/main" val="0"/>
              </a:ext>
            </a:extLst>
          </a:blip>
          <a:srcRect l="4126" t="7195" r="9642" b="8850"/>
          <a:stretch/>
        </p:blipFill>
        <p:spPr>
          <a:xfrm>
            <a:off x="2135012" y="357354"/>
            <a:ext cx="7008988" cy="5117979"/>
          </a:xfrm>
          <a:prstGeom prst="rect">
            <a:avLst/>
          </a:prstGeom>
          <a:ln>
            <a:noFill/>
          </a:ln>
          <a:effectLst>
            <a:outerShdw blurRad="292100" dist="139700" dir="2700000" algn="tl" rotWithShape="0">
              <a:srgbClr val="333333">
                <a:alpha val="65000"/>
              </a:srgbClr>
            </a:outerShdw>
          </a:effectLst>
        </p:spPr>
      </p:pic>
      <p:sp>
        <p:nvSpPr>
          <p:cNvPr id="7" name="Content Placeholder 6"/>
          <p:cNvSpPr>
            <a:spLocks noGrp="1"/>
          </p:cNvSpPr>
          <p:nvPr>
            <p:ph sz="quarter" idx="13"/>
          </p:nvPr>
        </p:nvSpPr>
        <p:spPr>
          <a:xfrm>
            <a:off x="0" y="2158455"/>
            <a:ext cx="2291905" cy="507832"/>
          </a:xfrm>
        </p:spPr>
        <p:txBody>
          <a:bodyPr/>
          <a:lstStyle/>
          <a:p>
            <a:r>
              <a:rPr lang="es-MX" sz="1800" dirty="0" smtClean="0"/>
              <a:t>Se ponen parámetros optimizando el control individual de cada vehículo, esto </a:t>
            </a:r>
            <a:r>
              <a:rPr lang="es-MX" sz="1800" dirty="0" err="1" smtClean="0"/>
              <a:t>pérmite</a:t>
            </a:r>
            <a:r>
              <a:rPr lang="es-MX" sz="1800" dirty="0" smtClean="0"/>
              <a:t> libertad del cliente para modificar los controles de sus unidades sin tener que solicitarlo en la estación de Servicio</a:t>
            </a:r>
          </a:p>
          <a:p>
            <a:endParaRPr lang="es-MX" sz="1800" dirty="0" smtClean="0"/>
          </a:p>
          <a:p>
            <a:endParaRPr lang="es-MX" sz="1800" dirty="0"/>
          </a:p>
        </p:txBody>
      </p:sp>
      <p:sp>
        <p:nvSpPr>
          <p:cNvPr id="2" name="Text Placeholder 1"/>
          <p:cNvSpPr>
            <a:spLocks noGrp="1"/>
          </p:cNvSpPr>
          <p:nvPr>
            <p:ph type="body" idx="1"/>
          </p:nvPr>
        </p:nvSpPr>
        <p:spPr>
          <a:xfrm>
            <a:off x="105535" y="305707"/>
            <a:ext cx="2291906" cy="1671736"/>
          </a:xfrm>
        </p:spPr>
        <p:txBody>
          <a:bodyPr/>
          <a:lstStyle/>
          <a:p>
            <a:r>
              <a:rPr lang="en-US" sz="2400" dirty="0" err="1" smtClean="0"/>
              <a:t>Parámetros</a:t>
            </a:r>
            <a:r>
              <a:rPr lang="en-US" sz="2400" dirty="0" smtClean="0"/>
              <a:t> de </a:t>
            </a:r>
            <a:r>
              <a:rPr lang="en-US" sz="2400" dirty="0" err="1" smtClean="0"/>
              <a:t>Carga</a:t>
            </a:r>
            <a:r>
              <a:rPr lang="en-US" sz="2400" dirty="0" smtClean="0"/>
              <a:t>  en ControlGAS® Web</a:t>
            </a:r>
            <a:endParaRPr lang="en-US" sz="2400" dirty="0"/>
          </a:p>
        </p:txBody>
      </p:sp>
      <p:pic>
        <p:nvPicPr>
          <p:cNvPr id="19"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670789" y="944046"/>
            <a:ext cx="6237271" cy="388676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1" name="Group 10"/>
          <p:cNvGrpSpPr/>
          <p:nvPr/>
        </p:nvGrpSpPr>
        <p:grpSpPr>
          <a:xfrm>
            <a:off x="5700415" y="309996"/>
            <a:ext cx="1209367" cy="1171681"/>
            <a:chOff x="7835924" y="1577501"/>
            <a:chExt cx="2298133" cy="799237"/>
          </a:xfrm>
        </p:grpSpPr>
        <p:sp>
          <p:nvSpPr>
            <p:cNvPr id="13" name="TextBox 4"/>
            <p:cNvSpPr txBox="1"/>
            <p:nvPr/>
          </p:nvSpPr>
          <p:spPr>
            <a:xfrm>
              <a:off x="7835924" y="1577501"/>
              <a:ext cx="2298133" cy="480238"/>
            </a:xfrm>
            <a:prstGeom prst="rect">
              <a:avLst/>
            </a:prstGeom>
            <a:solidFill>
              <a:schemeClr val="tx2"/>
            </a:solidFill>
            <a:ln w="3175">
              <a:solidFill>
                <a:schemeClr val="bg1"/>
              </a:solidFill>
              <a:prstDash val="solid"/>
              <a:miter lim="800000"/>
            </a:ln>
            <a:effectLst/>
          </p:spPr>
          <p:txBody>
            <a:bodyPr wrap="square" lIns="57139" tIns="28570" rIns="91424" bIns="28570"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0" algn="ctr" fontAlgn="auto">
                <a:lnSpc>
                  <a:spcPct val="100000"/>
                </a:lnSpc>
                <a:spcBef>
                  <a:spcPts val="0"/>
                </a:spcBef>
                <a:spcAft>
                  <a:spcPts val="0"/>
                </a:spcAft>
                <a:buClrTx/>
                <a:buSzTx/>
                <a:buFontTx/>
                <a:buNone/>
              </a:pPr>
              <a:r>
                <a:rPr lang="en-US" sz="1400" dirty="0" err="1" smtClean="0">
                  <a:solidFill>
                    <a:srgbClr val="FFFFFF"/>
                  </a:solidFill>
                </a:rPr>
                <a:t>Autorización</a:t>
              </a:r>
              <a:r>
                <a:rPr lang="en-US" sz="1400" dirty="0" smtClean="0">
                  <a:solidFill>
                    <a:srgbClr val="FFFFFF"/>
                  </a:solidFill>
                </a:rPr>
                <a:t> </a:t>
              </a:r>
              <a:r>
                <a:rPr lang="en-US" sz="1400" dirty="0" err="1" smtClean="0">
                  <a:solidFill>
                    <a:srgbClr val="FFFFFF"/>
                  </a:solidFill>
                </a:rPr>
                <a:t>por</a:t>
              </a:r>
              <a:r>
                <a:rPr lang="en-US" sz="1400" dirty="0" smtClean="0">
                  <a:solidFill>
                    <a:srgbClr val="FFFFFF"/>
                  </a:solidFill>
                </a:rPr>
                <a:t> </a:t>
              </a:r>
              <a:r>
                <a:rPr lang="en-US" sz="1400" dirty="0" err="1" smtClean="0">
                  <a:solidFill>
                    <a:srgbClr val="FFFFFF"/>
                  </a:solidFill>
                </a:rPr>
                <a:t>dias</a:t>
              </a:r>
              <a:r>
                <a:rPr lang="en-US" sz="1400" dirty="0" smtClean="0">
                  <a:solidFill>
                    <a:srgbClr val="FFFFFF"/>
                  </a:solidFill>
                </a:rPr>
                <a:t> de la </a:t>
              </a:r>
              <a:r>
                <a:rPr lang="en-US" sz="1400" dirty="0" err="1" smtClean="0">
                  <a:solidFill>
                    <a:srgbClr val="FFFFFF"/>
                  </a:solidFill>
                </a:rPr>
                <a:t>semana</a:t>
              </a:r>
              <a:endParaRPr lang="en-US" sz="1400" dirty="0">
                <a:solidFill>
                  <a:srgbClr val="FFFFFF"/>
                </a:solidFill>
              </a:endParaRPr>
            </a:p>
          </p:txBody>
        </p:sp>
        <p:cxnSp>
          <p:nvCxnSpPr>
            <p:cNvPr id="12" name="Straight Connector 11"/>
            <p:cNvCxnSpPr/>
            <p:nvPr/>
          </p:nvCxnSpPr>
          <p:spPr>
            <a:xfrm>
              <a:off x="8984993" y="1928697"/>
              <a:ext cx="469" cy="448041"/>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350924" y="417722"/>
            <a:ext cx="1136272" cy="2469707"/>
            <a:chOff x="8638738" y="2154076"/>
            <a:chExt cx="2159233" cy="637167"/>
          </a:xfrm>
        </p:grpSpPr>
        <p:cxnSp>
          <p:nvCxnSpPr>
            <p:cNvPr id="9" name="Straight Connector 8"/>
            <p:cNvCxnSpPr/>
            <p:nvPr/>
          </p:nvCxnSpPr>
          <p:spPr>
            <a:xfrm flipH="1">
              <a:off x="9696965" y="2254237"/>
              <a:ext cx="21391" cy="537006"/>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0" name="TextBox 4"/>
            <p:cNvSpPr txBox="1"/>
            <p:nvPr/>
          </p:nvSpPr>
          <p:spPr>
            <a:xfrm>
              <a:off x="8638738" y="2154076"/>
              <a:ext cx="2159233" cy="126051"/>
            </a:xfrm>
            <a:prstGeom prst="rect">
              <a:avLst/>
            </a:prstGeom>
            <a:solidFill>
              <a:schemeClr val="tx2"/>
            </a:solidFill>
            <a:ln w="3175">
              <a:solidFill>
                <a:schemeClr val="bg1"/>
              </a:solidFill>
              <a:prstDash val="solid"/>
              <a:miter lim="800000"/>
            </a:ln>
            <a:effectLst/>
          </p:spPr>
          <p:txBody>
            <a:bodyPr wrap="square" lIns="57139" tIns="28570" rIns="91424" bIns="28570"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0" algn="ctr" fontAlgn="auto">
                <a:lnSpc>
                  <a:spcPct val="100000"/>
                </a:lnSpc>
                <a:spcBef>
                  <a:spcPts val="0"/>
                </a:spcBef>
                <a:spcAft>
                  <a:spcPts val="0"/>
                </a:spcAft>
                <a:buClrTx/>
                <a:buSzTx/>
                <a:buFontTx/>
                <a:buNone/>
              </a:pPr>
              <a:r>
                <a:rPr lang="en-US" sz="1400" dirty="0" smtClean="0">
                  <a:solidFill>
                    <a:srgbClr val="FFFFFF"/>
                  </a:solidFill>
                </a:rPr>
                <a:t>Control </a:t>
              </a:r>
              <a:r>
                <a:rPr lang="en-US" sz="1400" dirty="0" err="1" smtClean="0">
                  <a:solidFill>
                    <a:srgbClr val="FFFFFF"/>
                  </a:solidFill>
                </a:rPr>
                <a:t>por</a:t>
              </a:r>
              <a:r>
                <a:rPr lang="en-US" sz="1400" dirty="0" smtClean="0">
                  <a:solidFill>
                    <a:srgbClr val="FFFFFF"/>
                  </a:solidFill>
                </a:rPr>
                <a:t> </a:t>
              </a:r>
              <a:r>
                <a:rPr lang="en-US" sz="1400" dirty="0" err="1" smtClean="0">
                  <a:solidFill>
                    <a:srgbClr val="FFFFFF"/>
                  </a:solidFill>
                </a:rPr>
                <a:t>producto</a:t>
              </a:r>
              <a:endParaRPr lang="en-US" sz="1400" dirty="0">
                <a:solidFill>
                  <a:srgbClr val="FFFFFF"/>
                </a:solidFill>
              </a:endParaRPr>
            </a:p>
          </p:txBody>
        </p:sp>
      </p:grpSp>
      <p:grpSp>
        <p:nvGrpSpPr>
          <p:cNvPr id="5" name="Grupo 4"/>
          <p:cNvGrpSpPr/>
          <p:nvPr/>
        </p:nvGrpSpPr>
        <p:grpSpPr>
          <a:xfrm>
            <a:off x="4406561" y="3535879"/>
            <a:ext cx="1129567" cy="1778146"/>
            <a:chOff x="4197840" y="4383327"/>
            <a:chExt cx="1505697" cy="1847679"/>
          </a:xfrm>
        </p:grpSpPr>
        <p:cxnSp>
          <p:nvCxnSpPr>
            <p:cNvPr id="21" name="Straight Connector 20"/>
            <p:cNvCxnSpPr/>
            <p:nvPr/>
          </p:nvCxnSpPr>
          <p:spPr>
            <a:xfrm flipV="1">
              <a:off x="4950688" y="4383327"/>
              <a:ext cx="0" cy="1320108"/>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2" name="TextBox 4"/>
            <p:cNvSpPr txBox="1"/>
            <p:nvPr/>
          </p:nvSpPr>
          <p:spPr>
            <a:xfrm>
              <a:off x="4197840" y="5275579"/>
              <a:ext cx="1505697" cy="955427"/>
            </a:xfrm>
            <a:prstGeom prst="rect">
              <a:avLst/>
            </a:prstGeom>
            <a:solidFill>
              <a:schemeClr val="tx2"/>
            </a:solidFill>
            <a:ln w="3175">
              <a:solidFill>
                <a:schemeClr val="bg1"/>
              </a:solidFill>
              <a:prstDash val="solid"/>
              <a:miter lim="800000"/>
            </a:ln>
            <a:effectLst/>
          </p:spPr>
          <p:txBody>
            <a:bodyPr wrap="square" lIns="57139" tIns="28570" rIns="91424" bIns="28570"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0" algn="ctr" fontAlgn="auto">
                <a:lnSpc>
                  <a:spcPct val="100000"/>
                </a:lnSpc>
                <a:spcBef>
                  <a:spcPts val="0"/>
                </a:spcBef>
                <a:spcAft>
                  <a:spcPts val="0"/>
                </a:spcAft>
                <a:buClrTx/>
                <a:buSzTx/>
                <a:buFontTx/>
                <a:buNone/>
              </a:pPr>
              <a:r>
                <a:rPr lang="en-US" sz="1400" dirty="0" err="1" smtClean="0">
                  <a:solidFill>
                    <a:srgbClr val="FFFFFF"/>
                  </a:solidFill>
                </a:rPr>
                <a:t>Controles</a:t>
              </a:r>
              <a:r>
                <a:rPr lang="en-US" sz="1400" dirty="0" smtClean="0">
                  <a:solidFill>
                    <a:srgbClr val="FFFFFF"/>
                  </a:solidFill>
                </a:rPr>
                <a:t> </a:t>
              </a:r>
              <a:r>
                <a:rPr lang="en-US" sz="1400" dirty="0" err="1" smtClean="0">
                  <a:solidFill>
                    <a:srgbClr val="FFFFFF"/>
                  </a:solidFill>
                </a:rPr>
                <a:t>por</a:t>
              </a:r>
              <a:r>
                <a:rPr lang="en-US" sz="1400" dirty="0" smtClean="0">
                  <a:solidFill>
                    <a:srgbClr val="FFFFFF"/>
                  </a:solidFill>
                </a:rPr>
                <a:t> </a:t>
              </a:r>
              <a:r>
                <a:rPr lang="en-US" sz="1400" dirty="0" err="1" smtClean="0">
                  <a:solidFill>
                    <a:srgbClr val="FFFFFF"/>
                  </a:solidFill>
                </a:rPr>
                <a:t>Carga</a:t>
              </a:r>
              <a:r>
                <a:rPr lang="en-US" sz="1400" dirty="0" smtClean="0">
                  <a:solidFill>
                    <a:srgbClr val="FFFFFF"/>
                  </a:solidFill>
                </a:rPr>
                <a:t>, </a:t>
              </a:r>
              <a:r>
                <a:rPr lang="en-US" sz="1400" dirty="0" err="1" smtClean="0">
                  <a:solidFill>
                    <a:srgbClr val="FFFFFF"/>
                  </a:solidFill>
                </a:rPr>
                <a:t>Día</a:t>
              </a:r>
              <a:r>
                <a:rPr lang="en-US" sz="1400" dirty="0" smtClean="0">
                  <a:solidFill>
                    <a:srgbClr val="FFFFFF"/>
                  </a:solidFill>
                </a:rPr>
                <a:t>, </a:t>
              </a:r>
              <a:r>
                <a:rPr lang="en-US" sz="1400" dirty="0" err="1" smtClean="0">
                  <a:solidFill>
                    <a:srgbClr val="FFFFFF"/>
                  </a:solidFill>
                </a:rPr>
                <a:t>Semana</a:t>
              </a:r>
              <a:r>
                <a:rPr lang="en-US" sz="1400" dirty="0" smtClean="0">
                  <a:solidFill>
                    <a:srgbClr val="FFFFFF"/>
                  </a:solidFill>
                </a:rPr>
                <a:t> y </a:t>
              </a:r>
              <a:r>
                <a:rPr lang="en-US" sz="1400" dirty="0" err="1" smtClean="0">
                  <a:solidFill>
                    <a:srgbClr val="FFFFFF"/>
                  </a:solidFill>
                </a:rPr>
                <a:t>Mes</a:t>
              </a:r>
              <a:endParaRPr lang="en-US" sz="1400" dirty="0">
                <a:solidFill>
                  <a:srgbClr val="FFFFFF"/>
                </a:solidFill>
              </a:endParaRPr>
            </a:p>
          </p:txBody>
        </p:sp>
      </p:grpSp>
    </p:spTree>
    <p:extLst>
      <p:ext uri="{BB962C8B-B14F-4D97-AF65-F5344CB8AC3E}">
        <p14:creationId xmlns="" xmlns:p14="http://schemas.microsoft.com/office/powerpoint/2010/main" val="604089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7744033" y="5016188"/>
            <a:ext cx="1399969" cy="6988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a:endParaRPr lang="es-MX"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6665693" y="725756"/>
            <a:ext cx="1288554" cy="812986"/>
            <a:chOff x="8469989" y="2086335"/>
            <a:chExt cx="2448612" cy="554563"/>
          </a:xfrm>
        </p:grpSpPr>
        <p:cxnSp>
          <p:nvCxnSpPr>
            <p:cNvPr id="15" name="Straight Connector 14"/>
            <p:cNvCxnSpPr/>
            <p:nvPr/>
          </p:nvCxnSpPr>
          <p:spPr>
            <a:xfrm>
              <a:off x="9730354" y="2369978"/>
              <a:ext cx="469" cy="270920"/>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6" name="TextBox 4"/>
            <p:cNvSpPr txBox="1"/>
            <p:nvPr/>
          </p:nvSpPr>
          <p:spPr>
            <a:xfrm>
              <a:off x="8469989" y="2086335"/>
              <a:ext cx="2448612" cy="333279"/>
            </a:xfrm>
            <a:prstGeom prst="rect">
              <a:avLst/>
            </a:prstGeom>
            <a:solidFill>
              <a:schemeClr val="tx2"/>
            </a:solidFill>
            <a:ln w="3175">
              <a:solidFill>
                <a:schemeClr val="bg1"/>
              </a:solidFill>
              <a:prstDash val="solid"/>
              <a:miter lim="800000"/>
            </a:ln>
            <a:effectLst/>
          </p:spPr>
          <p:txBody>
            <a:bodyPr wrap="square" lIns="57139" tIns="28570" rIns="91424" bIns="28570"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0" algn="ctr" fontAlgn="auto">
                <a:lnSpc>
                  <a:spcPct val="100000"/>
                </a:lnSpc>
                <a:spcBef>
                  <a:spcPts val="0"/>
                </a:spcBef>
                <a:spcAft>
                  <a:spcPts val="0"/>
                </a:spcAft>
                <a:buClrTx/>
                <a:buSzTx/>
                <a:buFontTx/>
                <a:buNone/>
              </a:pPr>
              <a:r>
                <a:rPr lang="en-US" sz="1400" dirty="0" err="1" smtClean="0">
                  <a:solidFill>
                    <a:srgbClr val="FFFFFF"/>
                  </a:solidFill>
                </a:rPr>
                <a:t>Información</a:t>
              </a:r>
              <a:r>
                <a:rPr lang="en-US" sz="1400" dirty="0" smtClean="0">
                  <a:solidFill>
                    <a:srgbClr val="FFFFFF"/>
                  </a:solidFill>
                </a:rPr>
                <a:t> </a:t>
              </a:r>
              <a:r>
                <a:rPr lang="en-US" sz="1400" dirty="0" err="1" smtClean="0">
                  <a:solidFill>
                    <a:srgbClr val="FFFFFF"/>
                  </a:solidFill>
                </a:rPr>
                <a:t>por</a:t>
              </a:r>
              <a:r>
                <a:rPr lang="en-US" sz="1400" dirty="0" smtClean="0">
                  <a:solidFill>
                    <a:srgbClr val="FFFFFF"/>
                  </a:solidFill>
                </a:rPr>
                <a:t> </a:t>
              </a:r>
              <a:r>
                <a:rPr lang="en-US" sz="1400" dirty="0" err="1" smtClean="0">
                  <a:solidFill>
                    <a:srgbClr val="FFFFFF"/>
                  </a:solidFill>
                </a:rPr>
                <a:t>Cuenta</a:t>
              </a:r>
              <a:endParaRPr lang="en-US" sz="1400" dirty="0">
                <a:solidFill>
                  <a:srgbClr val="FFFFFF"/>
                </a:solidFill>
              </a:endParaRPr>
            </a:p>
          </p:txBody>
        </p:sp>
      </p:grpSp>
      <p:pic>
        <p:nvPicPr>
          <p:cNvPr id="17" name="Picture 16"/>
          <p:cNvPicPr>
            <a:picLocks noChangeAspect="1"/>
          </p:cNvPicPr>
          <p:nvPr/>
        </p:nvPicPr>
        <p:blipFill rotWithShape="1">
          <a:blip r:embed="rId3">
            <a:extLst>
              <a:ext uri="{BEBA8EAE-BF5A-486C-A8C5-ECC9F3942E4B}">
                <a14:imgProps xmlns="" xmlns:a14="http://schemas.microsoft.com/office/drawing/2010/main">
                  <a14:imgLayer r:embed="rId4">
                    <a14:imgEffect>
                      <a14:backgroundRemoval t="2756" b="95004" l="1241" r="96785"/>
                    </a14:imgEffect>
                  </a14:imgLayer>
                </a14:imgProps>
              </a:ext>
              <a:ext uri="{28A0092B-C50C-407E-A947-70E740481C1C}">
                <a14:useLocalDpi xmlns="" xmlns:a14="http://schemas.microsoft.com/office/drawing/2010/main" val="0"/>
              </a:ext>
            </a:extLst>
          </a:blip>
          <a:srcRect l="4126" t="7195" r="9642" b="8850"/>
          <a:stretch/>
        </p:blipFill>
        <p:spPr>
          <a:xfrm>
            <a:off x="2135012" y="357354"/>
            <a:ext cx="7008988" cy="5117979"/>
          </a:xfrm>
          <a:prstGeom prst="rect">
            <a:avLst/>
          </a:prstGeom>
          <a:ln>
            <a:noFill/>
          </a:ln>
          <a:effectLst>
            <a:outerShdw blurRad="292100" dist="139700" dir="2700000" algn="tl" rotWithShape="0">
              <a:srgbClr val="333333">
                <a:alpha val="65000"/>
              </a:srgbClr>
            </a:outerShdw>
          </a:effectLst>
        </p:spPr>
      </p:pic>
      <p:pic>
        <p:nvPicPr>
          <p:cNvPr id="23" name="Picture 4" descr="ControlVehiculos1"/>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5752" t="12968" r="7168" b="11155"/>
          <a:stretch/>
        </p:blipFill>
        <p:spPr bwMode="auto">
          <a:xfrm>
            <a:off x="2739697" y="927653"/>
            <a:ext cx="6138258" cy="3677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 xmlns:a14="http://schemas.microsoft.com/office/drawing/2010/main" val="1"/>
            </a:ext>
          </a:extLst>
        </p:spPr>
      </p:pic>
      <p:grpSp>
        <p:nvGrpSpPr>
          <p:cNvPr id="20" name="Group 19"/>
          <p:cNvGrpSpPr/>
          <p:nvPr/>
        </p:nvGrpSpPr>
        <p:grpSpPr>
          <a:xfrm>
            <a:off x="6387475" y="4578242"/>
            <a:ext cx="1129567" cy="1075595"/>
            <a:chOff x="4376057" y="-418618"/>
            <a:chExt cx="1505697" cy="1290713"/>
          </a:xfrm>
        </p:grpSpPr>
        <p:cxnSp>
          <p:nvCxnSpPr>
            <p:cNvPr id="21" name="Straight Connector 20"/>
            <p:cNvCxnSpPr/>
            <p:nvPr/>
          </p:nvCxnSpPr>
          <p:spPr>
            <a:xfrm flipV="1">
              <a:off x="5072285" y="-418618"/>
              <a:ext cx="49628" cy="827257"/>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2" name="TextBox 4"/>
            <p:cNvSpPr txBox="1"/>
            <p:nvPr/>
          </p:nvSpPr>
          <p:spPr>
            <a:xfrm>
              <a:off x="4376057" y="27261"/>
              <a:ext cx="1505697" cy="844834"/>
            </a:xfrm>
            <a:prstGeom prst="rect">
              <a:avLst/>
            </a:prstGeom>
            <a:solidFill>
              <a:schemeClr val="tx2"/>
            </a:solidFill>
            <a:ln w="3175">
              <a:solidFill>
                <a:schemeClr val="bg1"/>
              </a:solidFill>
              <a:prstDash val="solid"/>
              <a:miter lim="800000"/>
            </a:ln>
            <a:effectLst/>
          </p:spPr>
          <p:txBody>
            <a:bodyPr wrap="square" lIns="57139" tIns="28570" rIns="91424" bIns="28570"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0" algn="ctr" fontAlgn="auto">
                <a:lnSpc>
                  <a:spcPct val="100000"/>
                </a:lnSpc>
                <a:spcBef>
                  <a:spcPts val="0"/>
                </a:spcBef>
                <a:spcAft>
                  <a:spcPts val="0"/>
                </a:spcAft>
                <a:buClrTx/>
                <a:buSzTx/>
                <a:buFontTx/>
                <a:buNone/>
              </a:pPr>
              <a:r>
                <a:rPr lang="en-US" sz="1400" smtClean="0">
                  <a:solidFill>
                    <a:srgbClr val="FFFFFF"/>
                  </a:solidFill>
                </a:rPr>
                <a:t>Saldos y Movimientos por Vehículo</a:t>
              </a:r>
              <a:endParaRPr lang="en-US" sz="1400" dirty="0">
                <a:solidFill>
                  <a:srgbClr val="FFFFFF"/>
                </a:solidFill>
              </a:endParaRPr>
            </a:p>
          </p:txBody>
        </p:sp>
      </p:grpSp>
      <p:sp>
        <p:nvSpPr>
          <p:cNvPr id="7" name="Content Placeholder 6"/>
          <p:cNvSpPr>
            <a:spLocks noGrp="1"/>
          </p:cNvSpPr>
          <p:nvPr>
            <p:ph sz="quarter" idx="13"/>
          </p:nvPr>
        </p:nvSpPr>
        <p:spPr>
          <a:xfrm>
            <a:off x="92577" y="2025238"/>
            <a:ext cx="2349070" cy="507832"/>
          </a:xfrm>
        </p:spPr>
        <p:txBody>
          <a:bodyPr/>
          <a:lstStyle/>
          <a:p>
            <a:r>
              <a:rPr lang="en-US" sz="1800" dirty="0" err="1" smtClean="0"/>
              <a:t>Consultas</a:t>
            </a:r>
            <a:r>
              <a:rPr lang="en-US" sz="1800" dirty="0" smtClean="0"/>
              <a:t> </a:t>
            </a:r>
            <a:r>
              <a:rPr lang="en-US" sz="1800" dirty="0" err="1" smtClean="0"/>
              <a:t>vía</a:t>
            </a:r>
            <a:r>
              <a:rPr lang="en-US" sz="1800" dirty="0" smtClean="0"/>
              <a:t> web </a:t>
            </a:r>
            <a:r>
              <a:rPr lang="en-US" sz="1800" dirty="0" err="1" smtClean="0"/>
              <a:t>desde</a:t>
            </a:r>
            <a:r>
              <a:rPr lang="en-US" sz="1800" dirty="0" smtClean="0"/>
              <a:t> </a:t>
            </a:r>
            <a:r>
              <a:rPr lang="en-US" sz="1800" dirty="0" err="1" smtClean="0"/>
              <a:t>cualquier</a:t>
            </a:r>
            <a:r>
              <a:rPr lang="en-US" sz="1800" dirty="0" smtClean="0"/>
              <a:t> </a:t>
            </a:r>
            <a:r>
              <a:rPr lang="en-US" sz="1800" dirty="0" err="1" smtClean="0"/>
              <a:t>lugar</a:t>
            </a:r>
            <a:r>
              <a:rPr lang="en-US" sz="1800" dirty="0" smtClean="0"/>
              <a:t> con </a:t>
            </a:r>
            <a:r>
              <a:rPr lang="en-US" sz="1800" dirty="0" err="1" smtClean="0"/>
              <a:t>acceso</a:t>
            </a:r>
            <a:r>
              <a:rPr lang="en-US" sz="1800" dirty="0" smtClean="0"/>
              <a:t> a Internet de los </a:t>
            </a:r>
            <a:r>
              <a:rPr lang="en-US" sz="1800" dirty="0" err="1" smtClean="0"/>
              <a:t>consumos</a:t>
            </a:r>
            <a:r>
              <a:rPr lang="en-US" sz="1800" dirty="0" smtClean="0"/>
              <a:t>, </a:t>
            </a:r>
            <a:r>
              <a:rPr lang="en-US" sz="1800" dirty="0" err="1" smtClean="0"/>
              <a:t>saldos</a:t>
            </a:r>
            <a:r>
              <a:rPr lang="en-US" sz="1800" dirty="0" smtClean="0"/>
              <a:t> y </a:t>
            </a:r>
            <a:r>
              <a:rPr lang="en-US" sz="1800" dirty="0" err="1" smtClean="0"/>
              <a:t>movimientos</a:t>
            </a:r>
            <a:r>
              <a:rPr lang="en-US" sz="1800" dirty="0" smtClean="0"/>
              <a:t> de </a:t>
            </a:r>
            <a:r>
              <a:rPr lang="en-US" sz="1800" dirty="0" err="1" smtClean="0"/>
              <a:t>las</a:t>
            </a:r>
            <a:r>
              <a:rPr lang="en-US" sz="1800" dirty="0" smtClean="0"/>
              <a:t> </a:t>
            </a:r>
            <a:r>
              <a:rPr lang="en-US" sz="1800" dirty="0" err="1" smtClean="0"/>
              <a:t>unidades</a:t>
            </a:r>
            <a:r>
              <a:rPr lang="en-US" sz="1800" dirty="0" smtClean="0"/>
              <a:t> de la Flotilla</a:t>
            </a:r>
          </a:p>
          <a:p>
            <a:r>
              <a:rPr lang="en-US" sz="1800" dirty="0" err="1" smtClean="0"/>
              <a:t>Información</a:t>
            </a:r>
            <a:r>
              <a:rPr lang="en-US" sz="1800" dirty="0" smtClean="0"/>
              <a:t> </a:t>
            </a:r>
            <a:r>
              <a:rPr lang="en-US" sz="1800" dirty="0" err="1" smtClean="0"/>
              <a:t>disponible</a:t>
            </a:r>
            <a:r>
              <a:rPr lang="en-US" sz="1800" dirty="0" smtClean="0"/>
              <a:t> en </a:t>
            </a:r>
            <a:r>
              <a:rPr lang="en-US" sz="1800" dirty="0" err="1" smtClean="0"/>
              <a:t>línea</a:t>
            </a:r>
            <a:r>
              <a:rPr lang="en-US" sz="1800" dirty="0" smtClean="0"/>
              <a:t> 24x7, </a:t>
            </a:r>
            <a:r>
              <a:rPr lang="en-US" sz="1800" dirty="0" err="1" smtClean="0"/>
              <a:t>actualizada</a:t>
            </a:r>
            <a:r>
              <a:rPr lang="en-US" sz="1800" dirty="0" smtClean="0"/>
              <a:t> al </a:t>
            </a:r>
            <a:r>
              <a:rPr lang="en-US" sz="1800" dirty="0" err="1" smtClean="0"/>
              <a:t>momento</a:t>
            </a:r>
            <a:endParaRPr lang="en-US" sz="1800" dirty="0"/>
          </a:p>
          <a:p>
            <a:endParaRPr lang="en-US" sz="1800" dirty="0" smtClean="0"/>
          </a:p>
          <a:p>
            <a:endParaRPr lang="en-US" sz="1800" dirty="0"/>
          </a:p>
        </p:txBody>
      </p:sp>
      <p:grpSp>
        <p:nvGrpSpPr>
          <p:cNvPr id="8" name="Group 7"/>
          <p:cNvGrpSpPr/>
          <p:nvPr/>
        </p:nvGrpSpPr>
        <p:grpSpPr>
          <a:xfrm>
            <a:off x="2719081" y="1062047"/>
            <a:ext cx="1136272" cy="912677"/>
            <a:chOff x="8617349" y="2079716"/>
            <a:chExt cx="2159233" cy="622562"/>
          </a:xfrm>
        </p:grpSpPr>
        <p:cxnSp>
          <p:nvCxnSpPr>
            <p:cNvPr id="9" name="Straight Connector 8"/>
            <p:cNvCxnSpPr/>
            <p:nvPr/>
          </p:nvCxnSpPr>
          <p:spPr>
            <a:xfrm>
              <a:off x="9718355" y="2254237"/>
              <a:ext cx="469" cy="448041"/>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0" name="TextBox 4"/>
            <p:cNvSpPr txBox="1"/>
            <p:nvPr/>
          </p:nvSpPr>
          <p:spPr>
            <a:xfrm>
              <a:off x="8617349" y="2079716"/>
              <a:ext cx="2159233" cy="333277"/>
            </a:xfrm>
            <a:prstGeom prst="rect">
              <a:avLst/>
            </a:prstGeom>
            <a:solidFill>
              <a:schemeClr val="tx2"/>
            </a:solidFill>
            <a:ln w="3175">
              <a:solidFill>
                <a:schemeClr val="bg1"/>
              </a:solidFill>
              <a:prstDash val="solid"/>
              <a:miter lim="800000"/>
            </a:ln>
            <a:effectLst/>
          </p:spPr>
          <p:txBody>
            <a:bodyPr wrap="square" lIns="57139" tIns="28570" rIns="91424" bIns="28570"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0" algn="ctr" fontAlgn="auto">
                <a:lnSpc>
                  <a:spcPct val="100000"/>
                </a:lnSpc>
                <a:spcBef>
                  <a:spcPts val="0"/>
                </a:spcBef>
                <a:spcAft>
                  <a:spcPts val="0"/>
                </a:spcAft>
                <a:buClrTx/>
                <a:buSzTx/>
                <a:buFontTx/>
                <a:buNone/>
              </a:pPr>
              <a:r>
                <a:rPr lang="en-US" sz="1400" smtClean="0">
                  <a:solidFill>
                    <a:srgbClr val="FFFFFF"/>
                  </a:solidFill>
                </a:rPr>
                <a:t>Unidad o Vehículo</a:t>
              </a:r>
              <a:endParaRPr lang="en-US" sz="1400" dirty="0">
                <a:solidFill>
                  <a:srgbClr val="FFFFFF"/>
                </a:solidFill>
              </a:endParaRPr>
            </a:p>
          </p:txBody>
        </p:sp>
      </p:grpSp>
      <p:grpSp>
        <p:nvGrpSpPr>
          <p:cNvPr id="11" name="Group 10"/>
          <p:cNvGrpSpPr/>
          <p:nvPr/>
        </p:nvGrpSpPr>
        <p:grpSpPr>
          <a:xfrm>
            <a:off x="3658414" y="109673"/>
            <a:ext cx="1209367" cy="1063958"/>
            <a:chOff x="7835924" y="1650982"/>
            <a:chExt cx="2298133" cy="725756"/>
          </a:xfrm>
        </p:grpSpPr>
        <p:sp>
          <p:nvSpPr>
            <p:cNvPr id="13" name="TextBox 4"/>
            <p:cNvSpPr txBox="1"/>
            <p:nvPr/>
          </p:nvSpPr>
          <p:spPr>
            <a:xfrm>
              <a:off x="7835924" y="1650982"/>
              <a:ext cx="2298133" cy="333278"/>
            </a:xfrm>
            <a:prstGeom prst="rect">
              <a:avLst/>
            </a:prstGeom>
            <a:solidFill>
              <a:schemeClr val="tx2"/>
            </a:solidFill>
            <a:ln w="3175">
              <a:solidFill>
                <a:schemeClr val="bg1"/>
              </a:solidFill>
              <a:prstDash val="solid"/>
              <a:miter lim="800000"/>
            </a:ln>
            <a:effectLst/>
          </p:spPr>
          <p:txBody>
            <a:bodyPr wrap="square" lIns="57139" tIns="28570" rIns="91424" bIns="28570"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0" algn="ctr" fontAlgn="auto">
                <a:lnSpc>
                  <a:spcPct val="100000"/>
                </a:lnSpc>
                <a:spcBef>
                  <a:spcPts val="0"/>
                </a:spcBef>
                <a:spcAft>
                  <a:spcPts val="0"/>
                </a:spcAft>
                <a:buClrTx/>
                <a:buSzTx/>
                <a:buFontTx/>
                <a:buNone/>
              </a:pPr>
              <a:r>
                <a:rPr lang="en-US" sz="1400" smtClean="0">
                  <a:solidFill>
                    <a:srgbClr val="FFFFFF"/>
                  </a:solidFill>
                </a:rPr>
                <a:t>Consulta por períodos</a:t>
              </a:r>
              <a:endParaRPr lang="en-US" sz="1400" dirty="0">
                <a:solidFill>
                  <a:srgbClr val="FFFFFF"/>
                </a:solidFill>
              </a:endParaRPr>
            </a:p>
          </p:txBody>
        </p:sp>
        <p:cxnSp>
          <p:nvCxnSpPr>
            <p:cNvPr id="12" name="Straight Connector 11"/>
            <p:cNvCxnSpPr/>
            <p:nvPr/>
          </p:nvCxnSpPr>
          <p:spPr>
            <a:xfrm>
              <a:off x="8984993" y="1928697"/>
              <a:ext cx="469" cy="448041"/>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grpSp>
      <p:sp>
        <p:nvSpPr>
          <p:cNvPr id="2" name="Text Placeholder 1"/>
          <p:cNvSpPr>
            <a:spLocks noGrp="1"/>
          </p:cNvSpPr>
          <p:nvPr>
            <p:ph type="body" idx="1"/>
          </p:nvPr>
        </p:nvSpPr>
        <p:spPr>
          <a:xfrm>
            <a:off x="92577" y="516801"/>
            <a:ext cx="2291906" cy="1671736"/>
          </a:xfrm>
        </p:spPr>
        <p:txBody>
          <a:bodyPr/>
          <a:lstStyle/>
          <a:p>
            <a:r>
              <a:rPr lang="en-US" sz="2800" dirty="0" err="1" smtClean="0"/>
              <a:t>Consultas</a:t>
            </a:r>
            <a:r>
              <a:rPr lang="en-US" sz="2800" dirty="0" smtClean="0"/>
              <a:t> en ControlGAS® Web</a:t>
            </a:r>
            <a:endParaRPr lang="en-US" sz="2800" dirty="0"/>
          </a:p>
        </p:txBody>
      </p:sp>
    </p:spTree>
    <p:extLst>
      <p:ext uri="{BB962C8B-B14F-4D97-AF65-F5344CB8AC3E}">
        <p14:creationId xmlns="" xmlns:p14="http://schemas.microsoft.com/office/powerpoint/2010/main" val="2521090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2722</TotalTime>
  <Words>988</Words>
  <Application>Microsoft Office PowerPoint</Application>
  <PresentationFormat>Presentación en pantalla (16:10)</PresentationFormat>
  <Paragraphs>65</Paragraphs>
  <Slides>8</Slides>
  <Notes>6</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Diapositiva 2</vt:lpstr>
      <vt:lpstr>Control de Flotillas</vt:lpstr>
      <vt:lpstr>ControlGAS Web</vt:lpstr>
      <vt:lpstr>ControlGAS: solución integral</vt:lpstr>
      <vt:lpstr>Diapositiva 6</vt:lpstr>
      <vt:lpstr>Diapositiva 7</vt:lpstr>
      <vt:lpstr>Diapositiva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 Gomez</dc:creator>
  <cp:lastModifiedBy>Daniel Garza</cp:lastModifiedBy>
  <cp:revision>19</cp:revision>
  <dcterms:created xsi:type="dcterms:W3CDTF">2013-12-19T19:18:00Z</dcterms:created>
  <dcterms:modified xsi:type="dcterms:W3CDTF">2014-04-01T19:10:33Z</dcterms:modified>
</cp:coreProperties>
</file>